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5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6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7.xml" ContentType="application/vnd.openxmlformats-officedocument.presentationml.notesSlide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notesSlides/notesSlide11.xml" ContentType="application/vnd.openxmlformats-officedocument.presentationml.notesSlide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notesSlides/notesSlide12.xml" ContentType="application/vnd.openxmlformats-officedocument.presentationml.notesSlide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notesSlides/notesSlide13.xml" ContentType="application/vnd.openxmlformats-officedocument.presentationml.notesSlide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notesSlides/notesSlide14.xml" ContentType="application/vnd.openxmlformats-officedocument.presentationml.notesSlide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notesSlides/notesSlide15.xml" ContentType="application/vnd.openxmlformats-officedocument.presentationml.notesSlide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notesSlides/notesSlide16.xml" ContentType="application/vnd.openxmlformats-officedocument.presentationml.notesSlide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26"/>
  </p:notesMasterIdLst>
  <p:sldIdLst>
    <p:sldId id="258" r:id="rId5"/>
    <p:sldId id="455" r:id="rId6"/>
    <p:sldId id="474" r:id="rId7"/>
    <p:sldId id="471" r:id="rId8"/>
    <p:sldId id="432" r:id="rId9"/>
    <p:sldId id="413" r:id="rId10"/>
    <p:sldId id="450" r:id="rId11"/>
    <p:sldId id="416" r:id="rId12"/>
    <p:sldId id="475" r:id="rId13"/>
    <p:sldId id="461" r:id="rId14"/>
    <p:sldId id="467" r:id="rId15"/>
    <p:sldId id="456" r:id="rId16"/>
    <p:sldId id="457" r:id="rId17"/>
    <p:sldId id="458" r:id="rId18"/>
    <p:sldId id="459" r:id="rId19"/>
    <p:sldId id="460" r:id="rId20"/>
    <p:sldId id="465" r:id="rId21"/>
    <p:sldId id="469" r:id="rId22"/>
    <p:sldId id="476" r:id="rId23"/>
    <p:sldId id="454" r:id="rId24"/>
    <p:sldId id="262" r:id="rId25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E1A61"/>
    <a:srgbClr val="F7D9E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387F74F-3C16-4AA8-9252-3ED5138479D7}" v="855" dt="2024-09-25T12:25:39.42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726" autoAdjust="0"/>
    <p:restoredTop sz="87288" autoAdjust="0"/>
  </p:normalViewPr>
  <p:slideViewPr>
    <p:cSldViewPr snapToGrid="0">
      <p:cViewPr varScale="1">
        <p:scale>
          <a:sx n="97" d="100"/>
          <a:sy n="97" d="100"/>
        </p:scale>
        <p:origin x="106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microsoft.com/office/2015/10/relationships/revisionInfo" Target="revisionInfo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ls Thieben" userId="4ab4b471-6486-43f2-87f8-b67d3dc717de" providerId="ADAL" clId="{6387F74F-3C16-4AA8-9252-3ED5138479D7}"/>
    <pc:docChg chg="undo custSel addSld delSld modSld sldOrd">
      <pc:chgData name="Nils Thieben" userId="4ab4b471-6486-43f2-87f8-b67d3dc717de" providerId="ADAL" clId="{6387F74F-3C16-4AA8-9252-3ED5138479D7}" dt="2024-09-25T12:25:49.907" v="1679" actId="20577"/>
      <pc:docMkLst>
        <pc:docMk/>
      </pc:docMkLst>
      <pc:sldChg chg="ord">
        <pc:chgData name="Nils Thieben" userId="4ab4b471-6486-43f2-87f8-b67d3dc717de" providerId="ADAL" clId="{6387F74F-3C16-4AA8-9252-3ED5138479D7}" dt="2024-09-25T11:40:15.035" v="803"/>
        <pc:sldMkLst>
          <pc:docMk/>
          <pc:sldMk cId="707424911" sldId="413"/>
        </pc:sldMkLst>
      </pc:sldChg>
      <pc:sldChg chg="modSp">
        <pc:chgData name="Nils Thieben" userId="4ab4b471-6486-43f2-87f8-b67d3dc717de" providerId="ADAL" clId="{6387F74F-3C16-4AA8-9252-3ED5138479D7}" dt="2024-09-25T12:05:57.304" v="1647" actId="255"/>
        <pc:sldMkLst>
          <pc:docMk/>
          <pc:sldMk cId="2577095948" sldId="416"/>
        </pc:sldMkLst>
        <pc:graphicFrameChg chg="mod">
          <ac:chgData name="Nils Thieben" userId="4ab4b471-6486-43f2-87f8-b67d3dc717de" providerId="ADAL" clId="{6387F74F-3C16-4AA8-9252-3ED5138479D7}" dt="2024-09-25T12:05:57.304" v="1647" actId="255"/>
          <ac:graphicFrameMkLst>
            <pc:docMk/>
            <pc:sldMk cId="2577095948" sldId="416"/>
            <ac:graphicFrameMk id="8" creationId="{67A7160A-917E-916F-B8F9-B5DA44A39567}"/>
          </ac:graphicFrameMkLst>
        </pc:graphicFrameChg>
      </pc:sldChg>
      <pc:sldChg chg="ord">
        <pc:chgData name="Nils Thieben" userId="4ab4b471-6486-43f2-87f8-b67d3dc717de" providerId="ADAL" clId="{6387F74F-3C16-4AA8-9252-3ED5138479D7}" dt="2024-09-25T12:08:20.433" v="1671"/>
        <pc:sldMkLst>
          <pc:docMk/>
          <pc:sldMk cId="3712922963" sldId="432"/>
        </pc:sldMkLst>
      </pc:sldChg>
      <pc:sldChg chg="modSp mod">
        <pc:chgData name="Nils Thieben" userId="4ab4b471-6486-43f2-87f8-b67d3dc717de" providerId="ADAL" clId="{6387F74F-3C16-4AA8-9252-3ED5138479D7}" dt="2024-09-25T11:47:35.672" v="860" actId="20577"/>
        <pc:sldMkLst>
          <pc:docMk/>
          <pc:sldMk cId="2224529165" sldId="455"/>
        </pc:sldMkLst>
        <pc:spChg chg="mod">
          <ac:chgData name="Nils Thieben" userId="4ab4b471-6486-43f2-87f8-b67d3dc717de" providerId="ADAL" clId="{6387F74F-3C16-4AA8-9252-3ED5138479D7}" dt="2024-09-25T11:47:35.672" v="860" actId="20577"/>
          <ac:spMkLst>
            <pc:docMk/>
            <pc:sldMk cId="2224529165" sldId="455"/>
            <ac:spMk id="2" creationId="{B9B66AFC-7EB0-63DB-8CD0-91EF9A723C5B}"/>
          </ac:spMkLst>
        </pc:spChg>
        <pc:spChg chg="mod">
          <ac:chgData name="Nils Thieben" userId="4ab4b471-6486-43f2-87f8-b67d3dc717de" providerId="ADAL" clId="{6387F74F-3C16-4AA8-9252-3ED5138479D7}" dt="2024-09-25T11:47:26.417" v="839" actId="20577"/>
          <ac:spMkLst>
            <pc:docMk/>
            <pc:sldMk cId="2224529165" sldId="455"/>
            <ac:spMk id="6" creationId="{A3AC48E6-80DF-3D25-67AB-58D3E6105C5D}"/>
          </ac:spMkLst>
        </pc:spChg>
      </pc:sldChg>
      <pc:sldChg chg="modSp">
        <pc:chgData name="Nils Thieben" userId="4ab4b471-6486-43f2-87f8-b67d3dc717de" providerId="ADAL" clId="{6387F74F-3C16-4AA8-9252-3ED5138479D7}" dt="2024-09-25T12:25:39.422" v="1678" actId="255"/>
        <pc:sldMkLst>
          <pc:docMk/>
          <pc:sldMk cId="2428549393" sldId="456"/>
        </pc:sldMkLst>
        <pc:graphicFrameChg chg="mod">
          <ac:chgData name="Nils Thieben" userId="4ab4b471-6486-43f2-87f8-b67d3dc717de" providerId="ADAL" clId="{6387F74F-3C16-4AA8-9252-3ED5138479D7}" dt="2024-09-25T12:25:39.422" v="1678" actId="255"/>
          <ac:graphicFrameMkLst>
            <pc:docMk/>
            <pc:sldMk cId="2428549393" sldId="456"/>
            <ac:graphicFrameMk id="4" creationId="{FC121E5B-0167-5836-C206-0377F41A43C0}"/>
          </ac:graphicFrameMkLst>
        </pc:graphicFrameChg>
      </pc:sldChg>
      <pc:sldChg chg="modSp">
        <pc:chgData name="Nils Thieben" userId="4ab4b471-6486-43f2-87f8-b67d3dc717de" providerId="ADAL" clId="{6387F74F-3C16-4AA8-9252-3ED5138479D7}" dt="2024-09-25T12:25:32.080" v="1677" actId="255"/>
        <pc:sldMkLst>
          <pc:docMk/>
          <pc:sldMk cId="349891836" sldId="457"/>
        </pc:sldMkLst>
        <pc:graphicFrameChg chg="mod">
          <ac:chgData name="Nils Thieben" userId="4ab4b471-6486-43f2-87f8-b67d3dc717de" providerId="ADAL" clId="{6387F74F-3C16-4AA8-9252-3ED5138479D7}" dt="2024-09-25T12:25:32.080" v="1677" actId="255"/>
          <ac:graphicFrameMkLst>
            <pc:docMk/>
            <pc:sldMk cId="349891836" sldId="457"/>
            <ac:graphicFrameMk id="4" creationId="{FC121E5B-0167-5836-C206-0377F41A43C0}"/>
          </ac:graphicFrameMkLst>
        </pc:graphicFrameChg>
      </pc:sldChg>
      <pc:sldChg chg="modSp">
        <pc:chgData name="Nils Thieben" userId="4ab4b471-6486-43f2-87f8-b67d3dc717de" providerId="ADAL" clId="{6387F74F-3C16-4AA8-9252-3ED5138479D7}" dt="2024-09-25T12:25:26.960" v="1676" actId="255"/>
        <pc:sldMkLst>
          <pc:docMk/>
          <pc:sldMk cId="4133726813" sldId="458"/>
        </pc:sldMkLst>
        <pc:graphicFrameChg chg="mod">
          <ac:chgData name="Nils Thieben" userId="4ab4b471-6486-43f2-87f8-b67d3dc717de" providerId="ADAL" clId="{6387F74F-3C16-4AA8-9252-3ED5138479D7}" dt="2024-09-25T12:25:26.960" v="1676" actId="255"/>
          <ac:graphicFrameMkLst>
            <pc:docMk/>
            <pc:sldMk cId="4133726813" sldId="458"/>
            <ac:graphicFrameMk id="4" creationId="{FC121E5B-0167-5836-C206-0377F41A43C0}"/>
          </ac:graphicFrameMkLst>
        </pc:graphicFrameChg>
      </pc:sldChg>
      <pc:sldChg chg="modSp">
        <pc:chgData name="Nils Thieben" userId="4ab4b471-6486-43f2-87f8-b67d3dc717de" providerId="ADAL" clId="{6387F74F-3C16-4AA8-9252-3ED5138479D7}" dt="2024-09-25T12:25:09.378" v="1673" actId="255"/>
        <pc:sldMkLst>
          <pc:docMk/>
          <pc:sldMk cId="1248455325" sldId="459"/>
        </pc:sldMkLst>
        <pc:graphicFrameChg chg="mod">
          <ac:chgData name="Nils Thieben" userId="4ab4b471-6486-43f2-87f8-b67d3dc717de" providerId="ADAL" clId="{6387F74F-3C16-4AA8-9252-3ED5138479D7}" dt="2024-09-25T12:25:09.378" v="1673" actId="255"/>
          <ac:graphicFrameMkLst>
            <pc:docMk/>
            <pc:sldMk cId="1248455325" sldId="459"/>
            <ac:graphicFrameMk id="4" creationId="{FC121E5B-0167-5836-C206-0377F41A43C0}"/>
          </ac:graphicFrameMkLst>
        </pc:graphicFrameChg>
      </pc:sldChg>
      <pc:sldChg chg="modSp">
        <pc:chgData name="Nils Thieben" userId="4ab4b471-6486-43f2-87f8-b67d3dc717de" providerId="ADAL" clId="{6387F74F-3C16-4AA8-9252-3ED5138479D7}" dt="2024-09-25T12:25:02.519" v="1672" actId="255"/>
        <pc:sldMkLst>
          <pc:docMk/>
          <pc:sldMk cId="2849236311" sldId="460"/>
        </pc:sldMkLst>
        <pc:graphicFrameChg chg="mod">
          <ac:chgData name="Nils Thieben" userId="4ab4b471-6486-43f2-87f8-b67d3dc717de" providerId="ADAL" clId="{6387F74F-3C16-4AA8-9252-3ED5138479D7}" dt="2024-09-25T12:25:02.519" v="1672" actId="255"/>
          <ac:graphicFrameMkLst>
            <pc:docMk/>
            <pc:sldMk cId="2849236311" sldId="460"/>
            <ac:graphicFrameMk id="4" creationId="{FC121E5B-0167-5836-C206-0377F41A43C0}"/>
          </ac:graphicFrameMkLst>
        </pc:graphicFrameChg>
      </pc:sldChg>
      <pc:sldChg chg="modSp mod">
        <pc:chgData name="Nils Thieben" userId="4ab4b471-6486-43f2-87f8-b67d3dc717de" providerId="ADAL" clId="{6387F74F-3C16-4AA8-9252-3ED5138479D7}" dt="2024-09-25T12:25:49.907" v="1679" actId="20577"/>
        <pc:sldMkLst>
          <pc:docMk/>
          <pc:sldMk cId="3530993684" sldId="461"/>
        </pc:sldMkLst>
        <pc:spChg chg="mod">
          <ac:chgData name="Nils Thieben" userId="4ab4b471-6486-43f2-87f8-b67d3dc717de" providerId="ADAL" clId="{6387F74F-3C16-4AA8-9252-3ED5138479D7}" dt="2024-09-25T12:25:49.907" v="1679" actId="20577"/>
          <ac:spMkLst>
            <pc:docMk/>
            <pc:sldMk cId="3530993684" sldId="461"/>
            <ac:spMk id="4" creationId="{175AF270-709E-E693-1879-B839D0DA2693}"/>
          </ac:spMkLst>
        </pc:spChg>
      </pc:sldChg>
      <pc:sldChg chg="modSp mod">
        <pc:chgData name="Nils Thieben" userId="4ab4b471-6486-43f2-87f8-b67d3dc717de" providerId="ADAL" clId="{6387F74F-3C16-4AA8-9252-3ED5138479D7}" dt="2024-09-25T12:07:15.702" v="1669" actId="20577"/>
        <pc:sldMkLst>
          <pc:docMk/>
          <pc:sldMk cId="2184128704" sldId="465"/>
        </pc:sldMkLst>
        <pc:spChg chg="mod">
          <ac:chgData name="Nils Thieben" userId="4ab4b471-6486-43f2-87f8-b67d3dc717de" providerId="ADAL" clId="{6387F74F-3C16-4AA8-9252-3ED5138479D7}" dt="2024-09-25T12:07:15.702" v="1669" actId="20577"/>
          <ac:spMkLst>
            <pc:docMk/>
            <pc:sldMk cId="2184128704" sldId="465"/>
            <ac:spMk id="5" creationId="{248377E8-4C16-A021-6181-CAC09E469D47}"/>
          </ac:spMkLst>
        </pc:spChg>
      </pc:sldChg>
      <pc:sldChg chg="modSp add del">
        <pc:chgData name="Nils Thieben" userId="4ab4b471-6486-43f2-87f8-b67d3dc717de" providerId="ADAL" clId="{6387F74F-3C16-4AA8-9252-3ED5138479D7}" dt="2024-09-25T11:37:50.396" v="801" actId="5793"/>
        <pc:sldMkLst>
          <pc:docMk/>
          <pc:sldMk cId="3149716394" sldId="475"/>
        </pc:sldMkLst>
        <pc:graphicFrameChg chg="mod">
          <ac:chgData name="Nils Thieben" userId="4ab4b471-6486-43f2-87f8-b67d3dc717de" providerId="ADAL" clId="{6387F74F-3C16-4AA8-9252-3ED5138479D7}" dt="2024-09-25T11:37:50.396" v="801" actId="5793"/>
          <ac:graphicFrameMkLst>
            <pc:docMk/>
            <pc:sldMk cId="3149716394" sldId="475"/>
            <ac:graphicFrameMk id="8" creationId="{67A7160A-917E-916F-B8F9-B5DA44A39567}"/>
          </ac:graphicFrameMkLst>
        </pc:graphicFrameChg>
        <pc:picChg chg="mod">
          <ac:chgData name="Nils Thieben" userId="4ab4b471-6486-43f2-87f8-b67d3dc717de" providerId="ADAL" clId="{6387F74F-3C16-4AA8-9252-3ED5138479D7}" dt="2024-09-25T11:33:07.086" v="272" actId="14826"/>
          <ac:picMkLst>
            <pc:docMk/>
            <pc:sldMk cId="3149716394" sldId="475"/>
            <ac:picMk id="10" creationId="{01388137-B617-B888-81B2-C144D42B11CB}"/>
          </ac:picMkLst>
        </pc:picChg>
      </pc:sldChg>
      <pc:sldChg chg="addSp delSp modSp add mod">
        <pc:chgData name="Nils Thieben" userId="4ab4b471-6486-43f2-87f8-b67d3dc717de" providerId="ADAL" clId="{6387F74F-3C16-4AA8-9252-3ED5138479D7}" dt="2024-09-25T11:54:13.024" v="1595" actId="1076"/>
        <pc:sldMkLst>
          <pc:docMk/>
          <pc:sldMk cId="811709536" sldId="476"/>
        </pc:sldMkLst>
        <pc:spChg chg="add del mod">
          <ac:chgData name="Nils Thieben" userId="4ab4b471-6486-43f2-87f8-b67d3dc717de" providerId="ADAL" clId="{6387F74F-3C16-4AA8-9252-3ED5138479D7}" dt="2024-09-25T11:47:14.853" v="837" actId="20577"/>
          <ac:spMkLst>
            <pc:docMk/>
            <pc:sldMk cId="811709536" sldId="476"/>
            <ac:spMk id="2" creationId="{B9B66AFC-7EB0-63DB-8CD0-91EF9A723C5B}"/>
          </ac:spMkLst>
        </pc:spChg>
        <pc:spChg chg="mod">
          <ac:chgData name="Nils Thieben" userId="4ab4b471-6486-43f2-87f8-b67d3dc717de" providerId="ADAL" clId="{6387F74F-3C16-4AA8-9252-3ED5138479D7}" dt="2024-09-25T11:51:13.705" v="1589" actId="20577"/>
          <ac:spMkLst>
            <pc:docMk/>
            <pc:sldMk cId="811709536" sldId="476"/>
            <ac:spMk id="6" creationId="{A3AC48E6-80DF-3D25-67AB-58D3E6105C5D}"/>
          </ac:spMkLst>
        </pc:spChg>
        <pc:grpChg chg="mod">
          <ac:chgData name="Nils Thieben" userId="4ab4b471-6486-43f2-87f8-b67d3dc717de" providerId="ADAL" clId="{6387F74F-3C16-4AA8-9252-3ED5138479D7}" dt="2024-09-25T11:51:17.567" v="1590" actId="14100"/>
          <ac:grpSpMkLst>
            <pc:docMk/>
            <pc:sldMk cId="811709536" sldId="476"/>
            <ac:grpSpMk id="4" creationId="{6E293C96-B622-9F10-4904-C3D9447DE2A3}"/>
          </ac:grpSpMkLst>
        </pc:grpChg>
        <pc:picChg chg="mod">
          <ac:chgData name="Nils Thieben" userId="4ab4b471-6486-43f2-87f8-b67d3dc717de" providerId="ADAL" clId="{6387F74F-3C16-4AA8-9252-3ED5138479D7}" dt="2024-09-25T11:54:13.024" v="1595" actId="1076"/>
          <ac:picMkLst>
            <pc:docMk/>
            <pc:sldMk cId="811709536" sldId="476"/>
            <ac:picMk id="9" creationId="{78C1C3B8-04C0-7E5F-803A-637B391DF1E2}"/>
          </ac:picMkLst>
        </pc:picChg>
      </pc:sldChg>
      <pc:sldChg chg="add del">
        <pc:chgData name="Nils Thieben" userId="4ab4b471-6486-43f2-87f8-b67d3dc717de" providerId="ADAL" clId="{6387F74F-3C16-4AA8-9252-3ED5138479D7}" dt="2024-09-25T11:26:11.080" v="8" actId="47"/>
        <pc:sldMkLst>
          <pc:docMk/>
          <pc:sldMk cId="1838147081" sldId="476"/>
        </pc:sldMkLst>
      </pc:sldChg>
      <pc:sldChg chg="add del">
        <pc:chgData name="Nils Thieben" userId="4ab4b471-6486-43f2-87f8-b67d3dc717de" providerId="ADAL" clId="{6387F74F-3C16-4AA8-9252-3ED5138479D7}" dt="2024-09-25T11:26:12.345" v="9" actId="47"/>
        <pc:sldMkLst>
          <pc:docMk/>
          <pc:sldMk cId="4083029834" sldId="477"/>
        </pc:sldMkLst>
      </pc:sldChg>
      <pc:sldChg chg="add del">
        <pc:chgData name="Nils Thieben" userId="4ab4b471-6486-43f2-87f8-b67d3dc717de" providerId="ADAL" clId="{6387F74F-3C16-4AA8-9252-3ED5138479D7}" dt="2024-09-25T11:26:13.085" v="10" actId="47"/>
        <pc:sldMkLst>
          <pc:docMk/>
          <pc:sldMk cId="3684222240" sldId="478"/>
        </pc:sldMkLst>
      </pc:sldChg>
    </pc:docChg>
  </pc:docChgLst>
</pc:chgInfo>
</file>

<file path=ppt/diagrams/_rels/data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12" Type="http://schemas.openxmlformats.org/officeDocument/2006/relationships/image" Target="../media/image20.svg"/><Relationship Id="rId2" Type="http://schemas.openxmlformats.org/officeDocument/2006/relationships/image" Target="../media/image10.svg"/><Relationship Id="rId1" Type="http://schemas.openxmlformats.org/officeDocument/2006/relationships/image" Target="../media/image9.png"/><Relationship Id="rId6" Type="http://schemas.openxmlformats.org/officeDocument/2006/relationships/image" Target="../media/image14.svg"/><Relationship Id="rId11" Type="http://schemas.openxmlformats.org/officeDocument/2006/relationships/image" Target="../media/image19.png"/><Relationship Id="rId5" Type="http://schemas.openxmlformats.org/officeDocument/2006/relationships/image" Target="../media/image13.png"/><Relationship Id="rId10" Type="http://schemas.openxmlformats.org/officeDocument/2006/relationships/image" Target="../media/image18.svg"/><Relationship Id="rId4" Type="http://schemas.openxmlformats.org/officeDocument/2006/relationships/image" Target="../media/image12.svg"/><Relationship Id="rId9" Type="http://schemas.openxmlformats.org/officeDocument/2006/relationships/image" Target="../media/image17.png"/></Relationships>
</file>

<file path=ppt/diagrams/_rels/data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svg"/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2" Type="http://schemas.openxmlformats.org/officeDocument/2006/relationships/image" Target="../media/image25.svg"/><Relationship Id="rId1" Type="http://schemas.openxmlformats.org/officeDocument/2006/relationships/image" Target="../media/image24.png"/><Relationship Id="rId6" Type="http://schemas.openxmlformats.org/officeDocument/2006/relationships/image" Target="../media/image29.svg"/><Relationship Id="rId5" Type="http://schemas.openxmlformats.org/officeDocument/2006/relationships/image" Target="../media/image28.png"/><Relationship Id="rId10" Type="http://schemas.openxmlformats.org/officeDocument/2006/relationships/image" Target="../media/image22.svg"/><Relationship Id="rId4" Type="http://schemas.openxmlformats.org/officeDocument/2006/relationships/image" Target="../media/image27.svg"/><Relationship Id="rId9" Type="http://schemas.openxmlformats.org/officeDocument/2006/relationships/image" Target="../media/image21.png"/></Relationships>
</file>

<file path=ppt/diagrams/_rels/data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svg"/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2" Type="http://schemas.openxmlformats.org/officeDocument/2006/relationships/image" Target="../media/image25.svg"/><Relationship Id="rId1" Type="http://schemas.openxmlformats.org/officeDocument/2006/relationships/image" Target="../media/image24.png"/><Relationship Id="rId6" Type="http://schemas.openxmlformats.org/officeDocument/2006/relationships/image" Target="../media/image29.svg"/><Relationship Id="rId5" Type="http://schemas.openxmlformats.org/officeDocument/2006/relationships/image" Target="../media/image28.png"/><Relationship Id="rId10" Type="http://schemas.openxmlformats.org/officeDocument/2006/relationships/image" Target="../media/image33.svg"/><Relationship Id="rId4" Type="http://schemas.openxmlformats.org/officeDocument/2006/relationships/image" Target="../media/image27.svg"/><Relationship Id="rId9" Type="http://schemas.openxmlformats.org/officeDocument/2006/relationships/image" Target="../media/image32.png"/></Relationships>
</file>

<file path=ppt/diagrams/_rels/data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svg"/><Relationship Id="rId3" Type="http://schemas.openxmlformats.org/officeDocument/2006/relationships/image" Target="../media/image69.png"/><Relationship Id="rId7" Type="http://schemas.openxmlformats.org/officeDocument/2006/relationships/image" Target="../media/image21.png"/><Relationship Id="rId2" Type="http://schemas.openxmlformats.org/officeDocument/2006/relationships/image" Target="../media/image25.svg"/><Relationship Id="rId1" Type="http://schemas.openxmlformats.org/officeDocument/2006/relationships/image" Target="../media/image24.png"/><Relationship Id="rId6" Type="http://schemas.openxmlformats.org/officeDocument/2006/relationships/image" Target="../media/image72.svg"/><Relationship Id="rId5" Type="http://schemas.openxmlformats.org/officeDocument/2006/relationships/image" Target="../media/image71.png"/><Relationship Id="rId4" Type="http://schemas.openxmlformats.org/officeDocument/2006/relationships/image" Target="../media/image70.svg"/></Relationships>
</file>

<file path=ppt/diagrams/_rels/data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image" Target="../media/image22.svg"/><Relationship Id="rId1" Type="http://schemas.openxmlformats.org/officeDocument/2006/relationships/image" Target="../media/image21.png"/><Relationship Id="rId6" Type="http://schemas.openxmlformats.org/officeDocument/2006/relationships/image" Target="../media/image78.svg"/><Relationship Id="rId5" Type="http://schemas.openxmlformats.org/officeDocument/2006/relationships/image" Target="../media/image77.png"/><Relationship Id="rId4" Type="http://schemas.openxmlformats.org/officeDocument/2006/relationships/image" Target="../media/image76.svg"/></Relationships>
</file>

<file path=ppt/diagrams/_rels/data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svg"/><Relationship Id="rId3" Type="http://schemas.openxmlformats.org/officeDocument/2006/relationships/image" Target="../media/image80.png"/><Relationship Id="rId7" Type="http://schemas.openxmlformats.org/officeDocument/2006/relationships/image" Target="../media/image26.png"/><Relationship Id="rId2" Type="http://schemas.openxmlformats.org/officeDocument/2006/relationships/image" Target="../media/image46.svg"/><Relationship Id="rId1" Type="http://schemas.openxmlformats.org/officeDocument/2006/relationships/image" Target="../media/image45.png"/><Relationship Id="rId6" Type="http://schemas.openxmlformats.org/officeDocument/2006/relationships/image" Target="../media/image22.svg"/><Relationship Id="rId5" Type="http://schemas.openxmlformats.org/officeDocument/2006/relationships/image" Target="../media/image21.png"/><Relationship Id="rId10" Type="http://schemas.openxmlformats.org/officeDocument/2006/relationships/image" Target="../media/image83.svg"/><Relationship Id="rId4" Type="http://schemas.openxmlformats.org/officeDocument/2006/relationships/image" Target="../media/image81.svg"/><Relationship Id="rId9" Type="http://schemas.openxmlformats.org/officeDocument/2006/relationships/image" Target="../media/image82.png"/></Relationships>
</file>

<file path=ppt/diagrams/_rels/data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image" Target="../media/image10.svg"/><Relationship Id="rId1" Type="http://schemas.openxmlformats.org/officeDocument/2006/relationships/image" Target="../media/image9.png"/><Relationship Id="rId6" Type="http://schemas.openxmlformats.org/officeDocument/2006/relationships/image" Target="../media/image14.svg"/><Relationship Id="rId5" Type="http://schemas.openxmlformats.org/officeDocument/2006/relationships/image" Target="../media/image13.png"/><Relationship Id="rId10" Type="http://schemas.openxmlformats.org/officeDocument/2006/relationships/image" Target="../media/image18.svg"/><Relationship Id="rId4" Type="http://schemas.openxmlformats.org/officeDocument/2006/relationships/image" Target="../media/image12.svg"/><Relationship Id="rId9" Type="http://schemas.openxmlformats.org/officeDocument/2006/relationships/image" Target="../media/image17.png"/></Relationships>
</file>

<file path=ppt/diagrams/_rels/data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svg"/><Relationship Id="rId1" Type="http://schemas.openxmlformats.org/officeDocument/2006/relationships/image" Target="../media/image21.png"/></Relationships>
</file>

<file path=ppt/diagrams/_rels/data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br.de/nachrichten/faktenfuchs-faktencheck,QzSIzl3" TargetMode="External"/><Relationship Id="rId2" Type="http://schemas.openxmlformats.org/officeDocument/2006/relationships/hyperlink" Target="https://correctiv.org/faktencheck/" TargetMode="External"/><Relationship Id="rId1" Type="http://schemas.openxmlformats.org/officeDocument/2006/relationships/hyperlink" Target="https://www.tagesschau.de/faktenfinder/" TargetMode="External"/><Relationship Id="rId6" Type="http://schemas.openxmlformats.org/officeDocument/2006/relationships/hyperlink" Target="https://hoaxmap.org/" TargetMode="External"/><Relationship Id="rId5" Type="http://schemas.openxmlformats.org/officeDocument/2006/relationships/hyperlink" Target="https://www.mimikama.at/" TargetMode="External"/><Relationship Id="rId4" Type="http://schemas.openxmlformats.org/officeDocument/2006/relationships/hyperlink" Target="https://www.zdf.de/nachrichten/thema/zdfheutecheck-faktencheck-recherche-100.html" TargetMode="External"/></Relationships>
</file>

<file path=ppt/diagrams/_rels/data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svg"/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2" Type="http://schemas.openxmlformats.org/officeDocument/2006/relationships/image" Target="../media/image25.svg"/><Relationship Id="rId1" Type="http://schemas.openxmlformats.org/officeDocument/2006/relationships/image" Target="../media/image24.png"/><Relationship Id="rId6" Type="http://schemas.openxmlformats.org/officeDocument/2006/relationships/image" Target="../media/image29.svg"/><Relationship Id="rId5" Type="http://schemas.openxmlformats.org/officeDocument/2006/relationships/image" Target="../media/image28.png"/><Relationship Id="rId10" Type="http://schemas.openxmlformats.org/officeDocument/2006/relationships/image" Target="../media/image33.svg"/><Relationship Id="rId4" Type="http://schemas.openxmlformats.org/officeDocument/2006/relationships/image" Target="../media/image27.svg"/><Relationship Id="rId9" Type="http://schemas.openxmlformats.org/officeDocument/2006/relationships/image" Target="../media/image32.png"/></Relationships>
</file>

<file path=ppt/diagrams/_rels/data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svg"/><Relationship Id="rId3" Type="http://schemas.openxmlformats.org/officeDocument/2006/relationships/image" Target="../media/image38.png"/><Relationship Id="rId7" Type="http://schemas.openxmlformats.org/officeDocument/2006/relationships/image" Target="../media/image40.png"/><Relationship Id="rId2" Type="http://schemas.openxmlformats.org/officeDocument/2006/relationships/image" Target="../media/image37.svg"/><Relationship Id="rId1" Type="http://schemas.openxmlformats.org/officeDocument/2006/relationships/image" Target="../media/image36.png"/><Relationship Id="rId6" Type="http://schemas.openxmlformats.org/officeDocument/2006/relationships/image" Target="../media/image22.svg"/><Relationship Id="rId5" Type="http://schemas.openxmlformats.org/officeDocument/2006/relationships/image" Target="../media/image21.png"/><Relationship Id="rId10" Type="http://schemas.openxmlformats.org/officeDocument/2006/relationships/image" Target="../media/image33.svg"/><Relationship Id="rId4" Type="http://schemas.openxmlformats.org/officeDocument/2006/relationships/image" Target="../media/image39.svg"/><Relationship Id="rId9" Type="http://schemas.openxmlformats.org/officeDocument/2006/relationships/image" Target="../media/image32.png"/></Relationships>
</file>

<file path=ppt/diagrams/_rels/data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svg"/><Relationship Id="rId3" Type="http://schemas.openxmlformats.org/officeDocument/2006/relationships/image" Target="../media/image38.png"/><Relationship Id="rId7" Type="http://schemas.openxmlformats.org/officeDocument/2006/relationships/image" Target="../media/image40.png"/><Relationship Id="rId2" Type="http://schemas.openxmlformats.org/officeDocument/2006/relationships/image" Target="../media/image37.svg"/><Relationship Id="rId1" Type="http://schemas.openxmlformats.org/officeDocument/2006/relationships/image" Target="../media/image36.png"/><Relationship Id="rId6" Type="http://schemas.openxmlformats.org/officeDocument/2006/relationships/image" Target="../media/image22.svg"/><Relationship Id="rId5" Type="http://schemas.openxmlformats.org/officeDocument/2006/relationships/image" Target="../media/image21.png"/><Relationship Id="rId4" Type="http://schemas.openxmlformats.org/officeDocument/2006/relationships/image" Target="../media/image39.svg"/></Relationships>
</file>

<file path=ppt/diagrams/_rels/data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svg"/><Relationship Id="rId3" Type="http://schemas.openxmlformats.org/officeDocument/2006/relationships/image" Target="../media/image30.png"/><Relationship Id="rId7" Type="http://schemas.openxmlformats.org/officeDocument/2006/relationships/image" Target="../media/image49.png"/><Relationship Id="rId2" Type="http://schemas.openxmlformats.org/officeDocument/2006/relationships/image" Target="../media/image46.svg"/><Relationship Id="rId1" Type="http://schemas.openxmlformats.org/officeDocument/2006/relationships/image" Target="../media/image45.png"/><Relationship Id="rId6" Type="http://schemas.openxmlformats.org/officeDocument/2006/relationships/image" Target="../media/image48.svg"/><Relationship Id="rId5" Type="http://schemas.openxmlformats.org/officeDocument/2006/relationships/image" Target="../media/image47.png"/><Relationship Id="rId10" Type="http://schemas.openxmlformats.org/officeDocument/2006/relationships/image" Target="../media/image37.svg"/><Relationship Id="rId4" Type="http://schemas.openxmlformats.org/officeDocument/2006/relationships/image" Target="../media/image31.svg"/><Relationship Id="rId9" Type="http://schemas.openxmlformats.org/officeDocument/2006/relationships/image" Target="../media/image36.png"/></Relationships>
</file>

<file path=ppt/diagrams/_rels/data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svg"/><Relationship Id="rId3" Type="http://schemas.openxmlformats.org/officeDocument/2006/relationships/image" Target="../media/image55.png"/><Relationship Id="rId7" Type="http://schemas.openxmlformats.org/officeDocument/2006/relationships/image" Target="../media/image59.png"/><Relationship Id="rId2" Type="http://schemas.openxmlformats.org/officeDocument/2006/relationships/image" Target="../media/image54.svg"/><Relationship Id="rId1" Type="http://schemas.openxmlformats.org/officeDocument/2006/relationships/image" Target="../media/image53.png"/><Relationship Id="rId6" Type="http://schemas.openxmlformats.org/officeDocument/2006/relationships/image" Target="../media/image58.svg"/><Relationship Id="rId5" Type="http://schemas.openxmlformats.org/officeDocument/2006/relationships/image" Target="../media/image57.png"/><Relationship Id="rId10" Type="http://schemas.openxmlformats.org/officeDocument/2006/relationships/image" Target="../media/image62.svg"/><Relationship Id="rId4" Type="http://schemas.openxmlformats.org/officeDocument/2006/relationships/image" Target="../media/image56.svg"/><Relationship Id="rId9" Type="http://schemas.openxmlformats.org/officeDocument/2006/relationships/image" Target="../media/image61.png"/></Relationships>
</file>

<file path=ppt/diagrams/_rels/drawing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12" Type="http://schemas.openxmlformats.org/officeDocument/2006/relationships/image" Target="../media/image20.svg"/><Relationship Id="rId2" Type="http://schemas.openxmlformats.org/officeDocument/2006/relationships/image" Target="../media/image10.svg"/><Relationship Id="rId1" Type="http://schemas.openxmlformats.org/officeDocument/2006/relationships/image" Target="../media/image9.png"/><Relationship Id="rId6" Type="http://schemas.openxmlformats.org/officeDocument/2006/relationships/image" Target="../media/image14.svg"/><Relationship Id="rId11" Type="http://schemas.openxmlformats.org/officeDocument/2006/relationships/image" Target="../media/image19.png"/><Relationship Id="rId5" Type="http://schemas.openxmlformats.org/officeDocument/2006/relationships/image" Target="../media/image13.png"/><Relationship Id="rId10" Type="http://schemas.openxmlformats.org/officeDocument/2006/relationships/image" Target="../media/image18.svg"/><Relationship Id="rId4" Type="http://schemas.openxmlformats.org/officeDocument/2006/relationships/image" Target="../media/image12.svg"/><Relationship Id="rId9" Type="http://schemas.openxmlformats.org/officeDocument/2006/relationships/image" Target="../media/image17.png"/></Relationships>
</file>

<file path=ppt/diagrams/_rels/drawing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svg"/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2" Type="http://schemas.openxmlformats.org/officeDocument/2006/relationships/image" Target="../media/image25.svg"/><Relationship Id="rId1" Type="http://schemas.openxmlformats.org/officeDocument/2006/relationships/image" Target="../media/image24.png"/><Relationship Id="rId6" Type="http://schemas.openxmlformats.org/officeDocument/2006/relationships/image" Target="../media/image29.svg"/><Relationship Id="rId5" Type="http://schemas.openxmlformats.org/officeDocument/2006/relationships/image" Target="../media/image28.png"/><Relationship Id="rId10" Type="http://schemas.openxmlformats.org/officeDocument/2006/relationships/image" Target="../media/image22.svg"/><Relationship Id="rId4" Type="http://schemas.openxmlformats.org/officeDocument/2006/relationships/image" Target="../media/image27.svg"/><Relationship Id="rId9" Type="http://schemas.openxmlformats.org/officeDocument/2006/relationships/image" Target="../media/image21.png"/></Relationships>
</file>

<file path=ppt/diagrams/_rels/drawing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svg"/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2" Type="http://schemas.openxmlformats.org/officeDocument/2006/relationships/image" Target="../media/image25.svg"/><Relationship Id="rId1" Type="http://schemas.openxmlformats.org/officeDocument/2006/relationships/image" Target="../media/image24.png"/><Relationship Id="rId6" Type="http://schemas.openxmlformats.org/officeDocument/2006/relationships/image" Target="../media/image29.svg"/><Relationship Id="rId5" Type="http://schemas.openxmlformats.org/officeDocument/2006/relationships/image" Target="../media/image28.png"/><Relationship Id="rId10" Type="http://schemas.openxmlformats.org/officeDocument/2006/relationships/image" Target="../media/image33.svg"/><Relationship Id="rId4" Type="http://schemas.openxmlformats.org/officeDocument/2006/relationships/image" Target="../media/image27.svg"/><Relationship Id="rId9" Type="http://schemas.openxmlformats.org/officeDocument/2006/relationships/image" Target="../media/image32.png"/></Relationships>
</file>

<file path=ppt/diagrams/_rels/drawing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svg"/><Relationship Id="rId3" Type="http://schemas.openxmlformats.org/officeDocument/2006/relationships/image" Target="../media/image69.png"/><Relationship Id="rId7" Type="http://schemas.openxmlformats.org/officeDocument/2006/relationships/image" Target="../media/image21.png"/><Relationship Id="rId2" Type="http://schemas.openxmlformats.org/officeDocument/2006/relationships/image" Target="../media/image25.svg"/><Relationship Id="rId1" Type="http://schemas.openxmlformats.org/officeDocument/2006/relationships/image" Target="../media/image24.png"/><Relationship Id="rId6" Type="http://schemas.openxmlformats.org/officeDocument/2006/relationships/image" Target="../media/image72.svg"/><Relationship Id="rId5" Type="http://schemas.openxmlformats.org/officeDocument/2006/relationships/image" Target="../media/image71.png"/><Relationship Id="rId4" Type="http://schemas.openxmlformats.org/officeDocument/2006/relationships/image" Target="../media/image70.svg"/></Relationships>
</file>

<file path=ppt/diagrams/_rels/drawing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image" Target="../media/image22.svg"/><Relationship Id="rId1" Type="http://schemas.openxmlformats.org/officeDocument/2006/relationships/image" Target="../media/image21.png"/><Relationship Id="rId6" Type="http://schemas.openxmlformats.org/officeDocument/2006/relationships/image" Target="../media/image78.svg"/><Relationship Id="rId5" Type="http://schemas.openxmlformats.org/officeDocument/2006/relationships/image" Target="../media/image77.png"/><Relationship Id="rId4" Type="http://schemas.openxmlformats.org/officeDocument/2006/relationships/image" Target="../media/image76.svg"/></Relationships>
</file>

<file path=ppt/diagrams/_rels/drawing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svg"/><Relationship Id="rId3" Type="http://schemas.openxmlformats.org/officeDocument/2006/relationships/image" Target="../media/image80.png"/><Relationship Id="rId7" Type="http://schemas.openxmlformats.org/officeDocument/2006/relationships/image" Target="../media/image26.png"/><Relationship Id="rId2" Type="http://schemas.openxmlformats.org/officeDocument/2006/relationships/image" Target="../media/image46.svg"/><Relationship Id="rId1" Type="http://schemas.openxmlformats.org/officeDocument/2006/relationships/image" Target="../media/image45.png"/><Relationship Id="rId6" Type="http://schemas.openxmlformats.org/officeDocument/2006/relationships/image" Target="../media/image22.svg"/><Relationship Id="rId5" Type="http://schemas.openxmlformats.org/officeDocument/2006/relationships/image" Target="../media/image21.png"/><Relationship Id="rId10" Type="http://schemas.openxmlformats.org/officeDocument/2006/relationships/image" Target="../media/image83.svg"/><Relationship Id="rId4" Type="http://schemas.openxmlformats.org/officeDocument/2006/relationships/image" Target="../media/image81.svg"/><Relationship Id="rId9" Type="http://schemas.openxmlformats.org/officeDocument/2006/relationships/image" Target="../media/image82.png"/></Relationships>
</file>

<file path=ppt/diagrams/_rels/drawing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image" Target="../media/image10.svg"/><Relationship Id="rId1" Type="http://schemas.openxmlformats.org/officeDocument/2006/relationships/image" Target="../media/image9.png"/><Relationship Id="rId6" Type="http://schemas.openxmlformats.org/officeDocument/2006/relationships/image" Target="../media/image14.svg"/><Relationship Id="rId5" Type="http://schemas.openxmlformats.org/officeDocument/2006/relationships/image" Target="../media/image13.png"/><Relationship Id="rId10" Type="http://schemas.openxmlformats.org/officeDocument/2006/relationships/image" Target="../media/image18.svg"/><Relationship Id="rId4" Type="http://schemas.openxmlformats.org/officeDocument/2006/relationships/image" Target="../media/image12.svg"/><Relationship Id="rId9" Type="http://schemas.openxmlformats.org/officeDocument/2006/relationships/image" Target="../media/image17.png"/></Relationships>
</file>

<file path=ppt/diagrams/_rels/drawing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br.de/nachrichten/faktenfuchs-faktencheck,QzSIzl3" TargetMode="External"/><Relationship Id="rId2" Type="http://schemas.openxmlformats.org/officeDocument/2006/relationships/hyperlink" Target="https://correctiv.org/faktencheck/" TargetMode="External"/><Relationship Id="rId1" Type="http://schemas.openxmlformats.org/officeDocument/2006/relationships/hyperlink" Target="https://www.tagesschau.de/faktenfinder/" TargetMode="External"/><Relationship Id="rId6" Type="http://schemas.openxmlformats.org/officeDocument/2006/relationships/hyperlink" Target="https://hoaxmap.org/" TargetMode="External"/><Relationship Id="rId5" Type="http://schemas.openxmlformats.org/officeDocument/2006/relationships/hyperlink" Target="https://www.mimikama.at/" TargetMode="External"/><Relationship Id="rId4" Type="http://schemas.openxmlformats.org/officeDocument/2006/relationships/hyperlink" Target="https://www.zdf.de/nachrichten/thema/zdfheutecheck-faktencheck-recherche-100.html" TargetMode="External"/></Relationships>
</file>

<file path=ppt/diagrams/_rels/drawing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svg"/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2" Type="http://schemas.openxmlformats.org/officeDocument/2006/relationships/image" Target="../media/image25.svg"/><Relationship Id="rId1" Type="http://schemas.openxmlformats.org/officeDocument/2006/relationships/image" Target="../media/image24.png"/><Relationship Id="rId6" Type="http://schemas.openxmlformats.org/officeDocument/2006/relationships/image" Target="../media/image29.svg"/><Relationship Id="rId5" Type="http://schemas.openxmlformats.org/officeDocument/2006/relationships/image" Target="../media/image28.png"/><Relationship Id="rId10" Type="http://schemas.openxmlformats.org/officeDocument/2006/relationships/image" Target="../media/image33.svg"/><Relationship Id="rId4" Type="http://schemas.openxmlformats.org/officeDocument/2006/relationships/image" Target="../media/image27.svg"/><Relationship Id="rId9" Type="http://schemas.openxmlformats.org/officeDocument/2006/relationships/image" Target="../media/image32.png"/></Relationships>
</file>

<file path=ppt/diagrams/_rels/drawing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svg"/><Relationship Id="rId3" Type="http://schemas.openxmlformats.org/officeDocument/2006/relationships/image" Target="../media/image38.png"/><Relationship Id="rId7" Type="http://schemas.openxmlformats.org/officeDocument/2006/relationships/image" Target="../media/image40.png"/><Relationship Id="rId2" Type="http://schemas.openxmlformats.org/officeDocument/2006/relationships/image" Target="../media/image37.svg"/><Relationship Id="rId1" Type="http://schemas.openxmlformats.org/officeDocument/2006/relationships/image" Target="../media/image36.png"/><Relationship Id="rId6" Type="http://schemas.openxmlformats.org/officeDocument/2006/relationships/image" Target="../media/image22.svg"/><Relationship Id="rId5" Type="http://schemas.openxmlformats.org/officeDocument/2006/relationships/image" Target="../media/image21.png"/><Relationship Id="rId10" Type="http://schemas.openxmlformats.org/officeDocument/2006/relationships/image" Target="../media/image33.svg"/><Relationship Id="rId4" Type="http://schemas.openxmlformats.org/officeDocument/2006/relationships/image" Target="../media/image39.svg"/><Relationship Id="rId9" Type="http://schemas.openxmlformats.org/officeDocument/2006/relationships/image" Target="../media/image32.png"/></Relationships>
</file>

<file path=ppt/diagrams/_rels/drawing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svg"/><Relationship Id="rId3" Type="http://schemas.openxmlformats.org/officeDocument/2006/relationships/image" Target="../media/image38.png"/><Relationship Id="rId7" Type="http://schemas.openxmlformats.org/officeDocument/2006/relationships/image" Target="../media/image40.png"/><Relationship Id="rId2" Type="http://schemas.openxmlformats.org/officeDocument/2006/relationships/image" Target="../media/image37.svg"/><Relationship Id="rId1" Type="http://schemas.openxmlformats.org/officeDocument/2006/relationships/image" Target="../media/image36.png"/><Relationship Id="rId6" Type="http://schemas.openxmlformats.org/officeDocument/2006/relationships/image" Target="../media/image22.svg"/><Relationship Id="rId5" Type="http://schemas.openxmlformats.org/officeDocument/2006/relationships/image" Target="../media/image21.png"/><Relationship Id="rId4" Type="http://schemas.openxmlformats.org/officeDocument/2006/relationships/image" Target="../media/image39.svg"/></Relationships>
</file>

<file path=ppt/diagrams/_rels/drawing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svg"/><Relationship Id="rId3" Type="http://schemas.openxmlformats.org/officeDocument/2006/relationships/image" Target="../media/image30.png"/><Relationship Id="rId7" Type="http://schemas.openxmlformats.org/officeDocument/2006/relationships/image" Target="../media/image49.png"/><Relationship Id="rId2" Type="http://schemas.openxmlformats.org/officeDocument/2006/relationships/image" Target="../media/image46.svg"/><Relationship Id="rId1" Type="http://schemas.openxmlformats.org/officeDocument/2006/relationships/image" Target="../media/image45.png"/><Relationship Id="rId6" Type="http://schemas.openxmlformats.org/officeDocument/2006/relationships/image" Target="../media/image48.svg"/><Relationship Id="rId5" Type="http://schemas.openxmlformats.org/officeDocument/2006/relationships/image" Target="../media/image47.png"/><Relationship Id="rId10" Type="http://schemas.openxmlformats.org/officeDocument/2006/relationships/image" Target="../media/image37.svg"/><Relationship Id="rId4" Type="http://schemas.openxmlformats.org/officeDocument/2006/relationships/image" Target="../media/image31.svg"/><Relationship Id="rId9" Type="http://schemas.openxmlformats.org/officeDocument/2006/relationships/image" Target="../media/image36.png"/></Relationships>
</file>

<file path=ppt/diagrams/_rels/drawing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svg"/><Relationship Id="rId3" Type="http://schemas.openxmlformats.org/officeDocument/2006/relationships/image" Target="../media/image55.png"/><Relationship Id="rId7" Type="http://schemas.openxmlformats.org/officeDocument/2006/relationships/image" Target="../media/image59.png"/><Relationship Id="rId2" Type="http://schemas.openxmlformats.org/officeDocument/2006/relationships/image" Target="../media/image54.svg"/><Relationship Id="rId1" Type="http://schemas.openxmlformats.org/officeDocument/2006/relationships/image" Target="../media/image53.png"/><Relationship Id="rId6" Type="http://schemas.openxmlformats.org/officeDocument/2006/relationships/image" Target="../media/image58.svg"/><Relationship Id="rId5" Type="http://schemas.openxmlformats.org/officeDocument/2006/relationships/image" Target="../media/image57.png"/><Relationship Id="rId10" Type="http://schemas.openxmlformats.org/officeDocument/2006/relationships/image" Target="../media/image62.svg"/><Relationship Id="rId4" Type="http://schemas.openxmlformats.org/officeDocument/2006/relationships/image" Target="../media/image56.svg"/><Relationship Id="rId9" Type="http://schemas.openxmlformats.org/officeDocument/2006/relationships/image" Target="../media/image61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1E1DC4C-F0D4-4DCB-A857-34C206EF69F4}" type="doc">
      <dgm:prSet loTypeId="urn:microsoft.com/office/officeart/2005/8/layout/vList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de-DE"/>
        </a:p>
      </dgm:t>
    </dgm:pt>
    <dgm:pt modelId="{80CD406E-08A4-4D43-B92E-FD116F2C9946}">
      <dgm:prSet custT="1"/>
      <dgm:spPr>
        <a:solidFill>
          <a:srgbClr val="FFFF00"/>
        </a:solidFill>
      </dgm:spPr>
      <dgm:t>
        <a:bodyPr/>
        <a:lstStyle/>
        <a:p>
          <a:pPr algn="l"/>
          <a:r>
            <a:rPr lang="de-DE" sz="1600" dirty="0">
              <a:solidFill>
                <a:srgbClr val="3E1A61"/>
              </a:solidFill>
            </a:rPr>
            <a:t>Vertraut den Profis!</a:t>
          </a:r>
        </a:p>
      </dgm:t>
    </dgm:pt>
    <dgm:pt modelId="{3A8BD6F9-54FB-4745-B925-CD7F4479099A}" type="parTrans" cxnId="{FE198792-E3F7-4FB2-B917-51F41D3AA183}">
      <dgm:prSet/>
      <dgm:spPr/>
      <dgm:t>
        <a:bodyPr/>
        <a:lstStyle/>
        <a:p>
          <a:endParaRPr lang="de-DE"/>
        </a:p>
      </dgm:t>
    </dgm:pt>
    <dgm:pt modelId="{EEE3AF4B-0D93-4E32-A7C5-1E4988DC2CB8}" type="sibTrans" cxnId="{FE198792-E3F7-4FB2-B917-51F41D3AA183}">
      <dgm:prSet/>
      <dgm:spPr/>
      <dgm:t>
        <a:bodyPr/>
        <a:lstStyle/>
        <a:p>
          <a:endParaRPr lang="de-DE"/>
        </a:p>
      </dgm:t>
    </dgm:pt>
    <dgm:pt modelId="{AB3AB824-676A-48A6-86F7-0C7CD2BD67D0}">
      <dgm:prSet custT="1"/>
      <dgm:spPr>
        <a:solidFill>
          <a:srgbClr val="FFFF00"/>
        </a:solidFill>
      </dgm:spPr>
      <dgm:t>
        <a:bodyPr/>
        <a:lstStyle/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de-DE" sz="1600" dirty="0">
              <a:solidFill>
                <a:srgbClr val="002060"/>
              </a:solidFill>
            </a:rPr>
            <a:t>Installiert eine Nachrichten-App auf eurem Smartphone. </a:t>
          </a:r>
          <a:endParaRPr lang="de-DE" sz="1600" dirty="0">
            <a:solidFill>
              <a:srgbClr val="3E1A61"/>
            </a:solidFill>
          </a:endParaRPr>
        </a:p>
      </dgm:t>
    </dgm:pt>
    <dgm:pt modelId="{7A8A448B-C75F-4C4C-BFAD-82FD1E66F7C5}" type="parTrans" cxnId="{D292B148-7CBC-4BDF-8337-7F53DDE12DD0}">
      <dgm:prSet/>
      <dgm:spPr/>
      <dgm:t>
        <a:bodyPr/>
        <a:lstStyle/>
        <a:p>
          <a:endParaRPr lang="de-DE"/>
        </a:p>
      </dgm:t>
    </dgm:pt>
    <dgm:pt modelId="{D4109BDE-7CA3-4529-AD06-4652A3D40161}" type="sibTrans" cxnId="{D292B148-7CBC-4BDF-8337-7F53DDE12DD0}">
      <dgm:prSet/>
      <dgm:spPr/>
      <dgm:t>
        <a:bodyPr/>
        <a:lstStyle/>
        <a:p>
          <a:endParaRPr lang="de-DE"/>
        </a:p>
      </dgm:t>
    </dgm:pt>
    <dgm:pt modelId="{3EB88371-FE1D-4225-B94D-DE351BECD5FE}">
      <dgm:prSet custT="1"/>
      <dgm:spPr>
        <a:solidFill>
          <a:srgbClr val="FFFF00"/>
        </a:solidFill>
      </dgm:spPr>
      <dgm:t>
        <a:bodyPr/>
        <a:lstStyle/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de-DE" sz="1600" dirty="0">
              <a:solidFill>
                <a:srgbClr val="002060"/>
              </a:solidFill>
            </a:rPr>
            <a:t>Nutzt Faktencheck-Seiten und Kanäle</a:t>
          </a:r>
        </a:p>
      </dgm:t>
    </dgm:pt>
    <dgm:pt modelId="{3400ADEB-6C5F-4EFB-B2F2-C472A1A33B7C}" type="parTrans" cxnId="{66A30520-2672-4AA0-BD5C-626064C3D05E}">
      <dgm:prSet/>
      <dgm:spPr/>
      <dgm:t>
        <a:bodyPr/>
        <a:lstStyle/>
        <a:p>
          <a:endParaRPr lang="de-DE"/>
        </a:p>
      </dgm:t>
    </dgm:pt>
    <dgm:pt modelId="{F7FD1864-9379-468E-8C53-6C3C44133DE6}" type="sibTrans" cxnId="{66A30520-2672-4AA0-BD5C-626064C3D05E}">
      <dgm:prSet/>
      <dgm:spPr/>
      <dgm:t>
        <a:bodyPr/>
        <a:lstStyle/>
        <a:p>
          <a:endParaRPr lang="de-DE"/>
        </a:p>
      </dgm:t>
    </dgm:pt>
    <dgm:pt modelId="{096CEEE0-3283-4397-BE10-6E108F2A9550}">
      <dgm:prSet custT="1"/>
      <dgm:spPr>
        <a:solidFill>
          <a:srgbClr val="FFFF00"/>
        </a:solidFill>
      </dgm:spPr>
      <dgm:t>
        <a:bodyPr/>
        <a:lstStyle/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de-DE" sz="1600" dirty="0">
              <a:solidFill>
                <a:srgbClr val="002060"/>
              </a:solidFill>
            </a:rPr>
            <a:t>Folgt seriösen Nachrichtenkanälen in den sozialen Netzwerken.</a:t>
          </a:r>
        </a:p>
      </dgm:t>
    </dgm:pt>
    <dgm:pt modelId="{EE30594E-5684-463E-BDA0-405D677EEF71}" type="parTrans" cxnId="{2756D9C9-369A-46E1-ACF8-03F1512610CE}">
      <dgm:prSet/>
      <dgm:spPr/>
      <dgm:t>
        <a:bodyPr/>
        <a:lstStyle/>
        <a:p>
          <a:endParaRPr lang="de-DE"/>
        </a:p>
      </dgm:t>
    </dgm:pt>
    <dgm:pt modelId="{5B65EAA1-98C2-486E-8BA2-B0A375D4B74E}" type="sibTrans" cxnId="{2756D9C9-369A-46E1-ACF8-03F1512610CE}">
      <dgm:prSet/>
      <dgm:spPr/>
      <dgm:t>
        <a:bodyPr/>
        <a:lstStyle/>
        <a:p>
          <a:endParaRPr lang="de-DE"/>
        </a:p>
      </dgm:t>
    </dgm:pt>
    <dgm:pt modelId="{9669E9EC-ED50-4D7C-BCA8-5C5D5F8A9EA4}">
      <dgm:prSet custT="1"/>
      <dgm:spPr>
        <a:solidFill>
          <a:srgbClr val="FFFF00"/>
        </a:solidFill>
      </dgm:spPr>
      <dgm:t>
        <a:bodyPr/>
        <a:lstStyle/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de-DE" sz="1600" dirty="0">
              <a:solidFill>
                <a:srgbClr val="3E1A61"/>
              </a:solidFill>
            </a:rPr>
            <a:t>Achtung Algorithmen!</a:t>
          </a:r>
          <a:endParaRPr lang="de-DE" sz="1600" dirty="0">
            <a:solidFill>
              <a:srgbClr val="002060"/>
            </a:solidFill>
          </a:endParaRPr>
        </a:p>
      </dgm:t>
    </dgm:pt>
    <dgm:pt modelId="{D41F3435-A9DF-41B1-8A62-D4AAA39428F2}" type="parTrans" cxnId="{9476EF5C-0A26-4FDD-BF55-A5E6BB8E957F}">
      <dgm:prSet/>
      <dgm:spPr/>
      <dgm:t>
        <a:bodyPr/>
        <a:lstStyle/>
        <a:p>
          <a:endParaRPr lang="de-DE"/>
        </a:p>
      </dgm:t>
    </dgm:pt>
    <dgm:pt modelId="{7C1E856C-81AC-44A8-9A81-49A1573BC696}" type="sibTrans" cxnId="{9476EF5C-0A26-4FDD-BF55-A5E6BB8E957F}">
      <dgm:prSet/>
      <dgm:spPr/>
      <dgm:t>
        <a:bodyPr/>
        <a:lstStyle/>
        <a:p>
          <a:endParaRPr lang="de-DE"/>
        </a:p>
      </dgm:t>
    </dgm:pt>
    <dgm:pt modelId="{72674890-A644-4201-9198-9F31749945FE}">
      <dgm:prSet custT="1"/>
      <dgm:spPr>
        <a:solidFill>
          <a:srgbClr val="FFFF00"/>
        </a:solidFill>
      </dgm:spPr>
      <dgm:t>
        <a:bodyPr/>
        <a:lstStyle/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de-DE" sz="1600" dirty="0">
              <a:solidFill>
                <a:srgbClr val="002060"/>
              </a:solidFill>
            </a:rPr>
            <a:t>Vorsicht bei weitergeleiteten News im Chat!</a:t>
          </a:r>
        </a:p>
      </dgm:t>
    </dgm:pt>
    <dgm:pt modelId="{827A27F7-1E3E-4B7E-8252-0EA8AB0F5263}" type="parTrans" cxnId="{8DF789F3-AF3A-40F3-BCBB-FCE134252D94}">
      <dgm:prSet/>
      <dgm:spPr/>
      <dgm:t>
        <a:bodyPr/>
        <a:lstStyle/>
        <a:p>
          <a:endParaRPr lang="de-DE"/>
        </a:p>
      </dgm:t>
    </dgm:pt>
    <dgm:pt modelId="{C81E2830-142A-425D-95F6-4F3D021AD84D}" type="sibTrans" cxnId="{8DF789F3-AF3A-40F3-BCBB-FCE134252D94}">
      <dgm:prSet/>
      <dgm:spPr/>
      <dgm:t>
        <a:bodyPr/>
        <a:lstStyle/>
        <a:p>
          <a:endParaRPr lang="de-DE"/>
        </a:p>
      </dgm:t>
    </dgm:pt>
    <dgm:pt modelId="{A1CF57E9-CBD7-4123-86FC-0C9A63CBBF89}" type="pres">
      <dgm:prSet presAssocID="{21E1DC4C-F0D4-4DCB-A857-34C206EF69F4}" presName="linearFlow" presStyleCnt="0">
        <dgm:presLayoutVars>
          <dgm:dir/>
          <dgm:resizeHandles val="exact"/>
        </dgm:presLayoutVars>
      </dgm:prSet>
      <dgm:spPr/>
    </dgm:pt>
    <dgm:pt modelId="{DE69743E-1840-4240-BDBF-BDF43569DC78}" type="pres">
      <dgm:prSet presAssocID="{80CD406E-08A4-4D43-B92E-FD116F2C9946}" presName="composite" presStyleCnt="0"/>
      <dgm:spPr/>
    </dgm:pt>
    <dgm:pt modelId="{06A69D38-5F60-4EE0-A6C4-0FC4DADC52A8}" type="pres">
      <dgm:prSet presAssocID="{80CD406E-08A4-4D43-B92E-FD116F2C9946}" presName="imgShp" presStyleLbl="fgImgPlace1" presStyleIdx="0" presStyleCnt="6"/>
      <dgm:spPr>
        <a:blipFill>
          <a:blip xmlns:r="http://schemas.openxmlformats.org/officeDocument/2006/relationships" r:embed="rId1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Marke 1 mit einfarbiger Füllung"/>
        </a:ext>
      </dgm:extLst>
    </dgm:pt>
    <dgm:pt modelId="{18747F74-F153-4274-8FBF-4622EC845697}" type="pres">
      <dgm:prSet presAssocID="{80CD406E-08A4-4D43-B92E-FD116F2C9946}" presName="txShp" presStyleLbl="node1" presStyleIdx="0" presStyleCnt="6">
        <dgm:presLayoutVars>
          <dgm:bulletEnabled val="1"/>
        </dgm:presLayoutVars>
      </dgm:prSet>
      <dgm:spPr/>
    </dgm:pt>
    <dgm:pt modelId="{A75F9087-5A3C-41B7-BB1A-2A14D51B1641}" type="pres">
      <dgm:prSet presAssocID="{EEE3AF4B-0D93-4E32-A7C5-1E4988DC2CB8}" presName="spacing" presStyleCnt="0"/>
      <dgm:spPr/>
    </dgm:pt>
    <dgm:pt modelId="{A2F65FF8-1329-49DD-BE74-A8898597AF03}" type="pres">
      <dgm:prSet presAssocID="{096CEEE0-3283-4397-BE10-6E108F2A9550}" presName="composite" presStyleCnt="0"/>
      <dgm:spPr/>
    </dgm:pt>
    <dgm:pt modelId="{3AC1A5A8-2E02-4C76-B5B2-0281FE5DA371}" type="pres">
      <dgm:prSet presAssocID="{096CEEE0-3283-4397-BE10-6E108F2A9550}" presName="imgShp" presStyleLbl="fgImgPlace1" presStyleIdx="1" presStyleCnt="6"/>
      <dgm:spPr>
        <a:blipFill>
          <a:blip xmlns:r="http://schemas.openxmlformats.org/officeDocument/2006/relationships" r:embed="rId3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Abzeichen mit einfarbiger Füllung"/>
        </a:ext>
      </dgm:extLst>
    </dgm:pt>
    <dgm:pt modelId="{7E43EEC4-4C6F-4C9E-A832-F3BFDE4C2BFD}" type="pres">
      <dgm:prSet presAssocID="{096CEEE0-3283-4397-BE10-6E108F2A9550}" presName="txShp" presStyleLbl="node1" presStyleIdx="1" presStyleCnt="6">
        <dgm:presLayoutVars>
          <dgm:bulletEnabled val="1"/>
        </dgm:presLayoutVars>
      </dgm:prSet>
      <dgm:spPr/>
    </dgm:pt>
    <dgm:pt modelId="{46632747-082C-4F0C-A101-610DDC7543F2}" type="pres">
      <dgm:prSet presAssocID="{5B65EAA1-98C2-486E-8BA2-B0A375D4B74E}" presName="spacing" presStyleCnt="0"/>
      <dgm:spPr/>
    </dgm:pt>
    <dgm:pt modelId="{17DE709B-5068-4461-94AB-9907E66036CF}" type="pres">
      <dgm:prSet presAssocID="{9669E9EC-ED50-4D7C-BCA8-5C5D5F8A9EA4}" presName="composite" presStyleCnt="0"/>
      <dgm:spPr/>
    </dgm:pt>
    <dgm:pt modelId="{8A424FBE-E170-4B46-B9D9-8831E7C42BE6}" type="pres">
      <dgm:prSet presAssocID="{9669E9EC-ED50-4D7C-BCA8-5C5D5F8A9EA4}" presName="imgShp" presStyleLbl="fgImgPlace1" presStyleIdx="2" presStyleCnt="6"/>
      <dgm:spPr>
        <a:blipFill>
          <a:blip xmlns:r="http://schemas.openxmlformats.org/officeDocument/2006/relationships" r:embed="rId5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Marke 3 mit einfarbiger Füllung"/>
        </a:ext>
      </dgm:extLst>
    </dgm:pt>
    <dgm:pt modelId="{7A483DB0-2223-4122-9B65-60553ECA54E1}" type="pres">
      <dgm:prSet presAssocID="{9669E9EC-ED50-4D7C-BCA8-5C5D5F8A9EA4}" presName="txShp" presStyleLbl="node1" presStyleIdx="2" presStyleCnt="6">
        <dgm:presLayoutVars>
          <dgm:bulletEnabled val="1"/>
        </dgm:presLayoutVars>
      </dgm:prSet>
      <dgm:spPr/>
    </dgm:pt>
    <dgm:pt modelId="{21FDF450-AE4A-4C5C-9616-503F1CADF1DD}" type="pres">
      <dgm:prSet presAssocID="{7C1E856C-81AC-44A8-9A81-49A1573BC696}" presName="spacing" presStyleCnt="0"/>
      <dgm:spPr/>
    </dgm:pt>
    <dgm:pt modelId="{530C0384-5FF6-4ED0-A524-847670B29EC5}" type="pres">
      <dgm:prSet presAssocID="{AB3AB824-676A-48A6-86F7-0C7CD2BD67D0}" presName="composite" presStyleCnt="0"/>
      <dgm:spPr/>
    </dgm:pt>
    <dgm:pt modelId="{C6D624B5-7D5F-4E7F-B4B6-6B4722917C09}" type="pres">
      <dgm:prSet presAssocID="{AB3AB824-676A-48A6-86F7-0C7CD2BD67D0}" presName="imgShp" presStyleLbl="fgImgPlace1" presStyleIdx="3" presStyleCnt="6"/>
      <dgm:spPr>
        <a:blipFill>
          <a:blip xmlns:r="http://schemas.openxmlformats.org/officeDocument/2006/relationships" r:embed="rId7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Marke 4 mit einfarbiger Füllung"/>
        </a:ext>
      </dgm:extLst>
    </dgm:pt>
    <dgm:pt modelId="{CDDA9D81-DCDD-46EC-986B-BFF0B9ECFEFB}" type="pres">
      <dgm:prSet presAssocID="{AB3AB824-676A-48A6-86F7-0C7CD2BD67D0}" presName="txShp" presStyleLbl="node1" presStyleIdx="3" presStyleCnt="6">
        <dgm:presLayoutVars>
          <dgm:bulletEnabled val="1"/>
        </dgm:presLayoutVars>
      </dgm:prSet>
      <dgm:spPr/>
    </dgm:pt>
    <dgm:pt modelId="{74515884-1C01-40BF-95EA-1DE9B599B9C0}" type="pres">
      <dgm:prSet presAssocID="{D4109BDE-7CA3-4529-AD06-4652A3D40161}" presName="spacing" presStyleCnt="0"/>
      <dgm:spPr/>
    </dgm:pt>
    <dgm:pt modelId="{30E9319D-2AB4-4C2B-82FD-65FE72204DB7}" type="pres">
      <dgm:prSet presAssocID="{3EB88371-FE1D-4225-B94D-DE351BECD5FE}" presName="composite" presStyleCnt="0"/>
      <dgm:spPr/>
    </dgm:pt>
    <dgm:pt modelId="{66C07FBD-6822-4051-B250-555B766799AC}" type="pres">
      <dgm:prSet presAssocID="{3EB88371-FE1D-4225-B94D-DE351BECD5FE}" presName="imgShp" presStyleLbl="fgImgPlace1" presStyleIdx="4" presStyleCnt="6"/>
      <dgm:spPr>
        <a:blipFill>
          <a:blip xmlns:r="http://schemas.openxmlformats.org/officeDocument/2006/relationships" r:embed="rId9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Marke 5 mit einfarbiger Füllung"/>
        </a:ext>
      </dgm:extLst>
    </dgm:pt>
    <dgm:pt modelId="{AC482EC0-4556-4232-B684-4D6FA250B78B}" type="pres">
      <dgm:prSet presAssocID="{3EB88371-FE1D-4225-B94D-DE351BECD5FE}" presName="txShp" presStyleLbl="node1" presStyleIdx="4" presStyleCnt="6">
        <dgm:presLayoutVars>
          <dgm:bulletEnabled val="1"/>
        </dgm:presLayoutVars>
      </dgm:prSet>
      <dgm:spPr/>
    </dgm:pt>
    <dgm:pt modelId="{183CD36A-A4BF-4F63-B682-CDAE3CC4E867}" type="pres">
      <dgm:prSet presAssocID="{F7FD1864-9379-468E-8C53-6C3C44133DE6}" presName="spacing" presStyleCnt="0"/>
      <dgm:spPr/>
    </dgm:pt>
    <dgm:pt modelId="{E0707F96-1728-4F1A-A756-2F52037CF4BE}" type="pres">
      <dgm:prSet presAssocID="{72674890-A644-4201-9198-9F31749945FE}" presName="composite" presStyleCnt="0"/>
      <dgm:spPr/>
    </dgm:pt>
    <dgm:pt modelId="{75EF0F61-D616-4CC2-AFB5-D9B97FA08A4D}" type="pres">
      <dgm:prSet presAssocID="{72674890-A644-4201-9198-9F31749945FE}" presName="imgShp" presStyleLbl="fgImgPlace1" presStyleIdx="5" presStyleCnt="6"/>
      <dgm:spPr>
        <a:blipFill>
          <a:blip xmlns:r="http://schemas.openxmlformats.org/officeDocument/2006/relationships" r:embed="rId11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Marke 6 mit einfarbiger Füllung"/>
        </a:ext>
      </dgm:extLst>
    </dgm:pt>
    <dgm:pt modelId="{34B26A8B-8326-4C14-8F7E-4551F53AC60A}" type="pres">
      <dgm:prSet presAssocID="{72674890-A644-4201-9198-9F31749945FE}" presName="txShp" presStyleLbl="node1" presStyleIdx="5" presStyleCnt="6">
        <dgm:presLayoutVars>
          <dgm:bulletEnabled val="1"/>
        </dgm:presLayoutVars>
      </dgm:prSet>
      <dgm:spPr/>
    </dgm:pt>
  </dgm:ptLst>
  <dgm:cxnLst>
    <dgm:cxn modelId="{CD6BC207-F9BE-488F-B438-15A4E1F20AB1}" type="presOf" srcId="{21E1DC4C-F0D4-4DCB-A857-34C206EF69F4}" destId="{A1CF57E9-CBD7-4123-86FC-0C9A63CBBF89}" srcOrd="0" destOrd="0" presId="urn:microsoft.com/office/officeart/2005/8/layout/vList3"/>
    <dgm:cxn modelId="{85E0700D-23D4-4D93-9CB1-F9EAF9FA7DB3}" type="presOf" srcId="{3EB88371-FE1D-4225-B94D-DE351BECD5FE}" destId="{AC482EC0-4556-4232-B684-4D6FA250B78B}" srcOrd="0" destOrd="0" presId="urn:microsoft.com/office/officeart/2005/8/layout/vList3"/>
    <dgm:cxn modelId="{CD96971C-3903-4222-AF62-67AD5FAF5869}" type="presOf" srcId="{AB3AB824-676A-48A6-86F7-0C7CD2BD67D0}" destId="{CDDA9D81-DCDD-46EC-986B-BFF0B9ECFEFB}" srcOrd="0" destOrd="0" presId="urn:microsoft.com/office/officeart/2005/8/layout/vList3"/>
    <dgm:cxn modelId="{66A30520-2672-4AA0-BD5C-626064C3D05E}" srcId="{21E1DC4C-F0D4-4DCB-A857-34C206EF69F4}" destId="{3EB88371-FE1D-4225-B94D-DE351BECD5FE}" srcOrd="4" destOrd="0" parTransId="{3400ADEB-6C5F-4EFB-B2F2-C472A1A33B7C}" sibTransId="{F7FD1864-9379-468E-8C53-6C3C44133DE6}"/>
    <dgm:cxn modelId="{56014028-1880-4854-9E94-5F40EFDE9CB3}" type="presOf" srcId="{096CEEE0-3283-4397-BE10-6E108F2A9550}" destId="{7E43EEC4-4C6F-4C9E-A832-F3BFDE4C2BFD}" srcOrd="0" destOrd="0" presId="urn:microsoft.com/office/officeart/2005/8/layout/vList3"/>
    <dgm:cxn modelId="{9476EF5C-0A26-4FDD-BF55-A5E6BB8E957F}" srcId="{21E1DC4C-F0D4-4DCB-A857-34C206EF69F4}" destId="{9669E9EC-ED50-4D7C-BCA8-5C5D5F8A9EA4}" srcOrd="2" destOrd="0" parTransId="{D41F3435-A9DF-41B1-8A62-D4AAA39428F2}" sibTransId="{7C1E856C-81AC-44A8-9A81-49A1573BC696}"/>
    <dgm:cxn modelId="{D292B148-7CBC-4BDF-8337-7F53DDE12DD0}" srcId="{21E1DC4C-F0D4-4DCB-A857-34C206EF69F4}" destId="{AB3AB824-676A-48A6-86F7-0C7CD2BD67D0}" srcOrd="3" destOrd="0" parTransId="{7A8A448B-C75F-4C4C-BFAD-82FD1E66F7C5}" sibTransId="{D4109BDE-7CA3-4529-AD06-4652A3D40161}"/>
    <dgm:cxn modelId="{6B0C5573-4CEA-48C0-BBE7-19BEC0980997}" type="presOf" srcId="{80CD406E-08A4-4D43-B92E-FD116F2C9946}" destId="{18747F74-F153-4274-8FBF-4622EC845697}" srcOrd="0" destOrd="0" presId="urn:microsoft.com/office/officeart/2005/8/layout/vList3"/>
    <dgm:cxn modelId="{FE198792-E3F7-4FB2-B917-51F41D3AA183}" srcId="{21E1DC4C-F0D4-4DCB-A857-34C206EF69F4}" destId="{80CD406E-08A4-4D43-B92E-FD116F2C9946}" srcOrd="0" destOrd="0" parTransId="{3A8BD6F9-54FB-4745-B925-CD7F4479099A}" sibTransId="{EEE3AF4B-0D93-4E32-A7C5-1E4988DC2CB8}"/>
    <dgm:cxn modelId="{957133AF-2F3B-4718-BD03-FF20DC8284F8}" type="presOf" srcId="{72674890-A644-4201-9198-9F31749945FE}" destId="{34B26A8B-8326-4C14-8F7E-4551F53AC60A}" srcOrd="0" destOrd="0" presId="urn:microsoft.com/office/officeart/2005/8/layout/vList3"/>
    <dgm:cxn modelId="{2756D9C9-369A-46E1-ACF8-03F1512610CE}" srcId="{21E1DC4C-F0D4-4DCB-A857-34C206EF69F4}" destId="{096CEEE0-3283-4397-BE10-6E108F2A9550}" srcOrd="1" destOrd="0" parTransId="{EE30594E-5684-463E-BDA0-405D677EEF71}" sibTransId="{5B65EAA1-98C2-486E-8BA2-B0A375D4B74E}"/>
    <dgm:cxn modelId="{85EF0DE4-26A7-4651-A4F9-0EBC6E00E287}" type="presOf" srcId="{9669E9EC-ED50-4D7C-BCA8-5C5D5F8A9EA4}" destId="{7A483DB0-2223-4122-9B65-60553ECA54E1}" srcOrd="0" destOrd="0" presId="urn:microsoft.com/office/officeart/2005/8/layout/vList3"/>
    <dgm:cxn modelId="{8DF789F3-AF3A-40F3-BCBB-FCE134252D94}" srcId="{21E1DC4C-F0D4-4DCB-A857-34C206EF69F4}" destId="{72674890-A644-4201-9198-9F31749945FE}" srcOrd="5" destOrd="0" parTransId="{827A27F7-1E3E-4B7E-8252-0EA8AB0F5263}" sibTransId="{C81E2830-142A-425D-95F6-4F3D021AD84D}"/>
    <dgm:cxn modelId="{BCB81548-7039-4963-965D-F3E1FBE5DBCB}" type="presParOf" srcId="{A1CF57E9-CBD7-4123-86FC-0C9A63CBBF89}" destId="{DE69743E-1840-4240-BDBF-BDF43569DC78}" srcOrd="0" destOrd="0" presId="urn:microsoft.com/office/officeart/2005/8/layout/vList3"/>
    <dgm:cxn modelId="{01C7DE41-8360-4BBA-8DF1-B02CF9512933}" type="presParOf" srcId="{DE69743E-1840-4240-BDBF-BDF43569DC78}" destId="{06A69D38-5F60-4EE0-A6C4-0FC4DADC52A8}" srcOrd="0" destOrd="0" presId="urn:microsoft.com/office/officeart/2005/8/layout/vList3"/>
    <dgm:cxn modelId="{056E6D4A-A5CD-410B-B291-A0DA77C44E8B}" type="presParOf" srcId="{DE69743E-1840-4240-BDBF-BDF43569DC78}" destId="{18747F74-F153-4274-8FBF-4622EC845697}" srcOrd="1" destOrd="0" presId="urn:microsoft.com/office/officeart/2005/8/layout/vList3"/>
    <dgm:cxn modelId="{58D6A8F9-DAC3-4582-9DD1-9FB6AD6BAAC9}" type="presParOf" srcId="{A1CF57E9-CBD7-4123-86FC-0C9A63CBBF89}" destId="{A75F9087-5A3C-41B7-BB1A-2A14D51B1641}" srcOrd="1" destOrd="0" presId="urn:microsoft.com/office/officeart/2005/8/layout/vList3"/>
    <dgm:cxn modelId="{BC71B403-0A3E-4CC3-ACAC-F982BCA2B9EE}" type="presParOf" srcId="{A1CF57E9-CBD7-4123-86FC-0C9A63CBBF89}" destId="{A2F65FF8-1329-49DD-BE74-A8898597AF03}" srcOrd="2" destOrd="0" presId="urn:microsoft.com/office/officeart/2005/8/layout/vList3"/>
    <dgm:cxn modelId="{283014F1-EAA2-4C16-95DE-231B4173C085}" type="presParOf" srcId="{A2F65FF8-1329-49DD-BE74-A8898597AF03}" destId="{3AC1A5A8-2E02-4C76-B5B2-0281FE5DA371}" srcOrd="0" destOrd="0" presId="urn:microsoft.com/office/officeart/2005/8/layout/vList3"/>
    <dgm:cxn modelId="{5F8DB02A-3B9C-4304-87B7-A95F5541717A}" type="presParOf" srcId="{A2F65FF8-1329-49DD-BE74-A8898597AF03}" destId="{7E43EEC4-4C6F-4C9E-A832-F3BFDE4C2BFD}" srcOrd="1" destOrd="0" presId="urn:microsoft.com/office/officeart/2005/8/layout/vList3"/>
    <dgm:cxn modelId="{70B7A0DF-CDB2-419C-B224-293FA098CB01}" type="presParOf" srcId="{A1CF57E9-CBD7-4123-86FC-0C9A63CBBF89}" destId="{46632747-082C-4F0C-A101-610DDC7543F2}" srcOrd="3" destOrd="0" presId="urn:microsoft.com/office/officeart/2005/8/layout/vList3"/>
    <dgm:cxn modelId="{1A8758F1-518E-43F0-8805-E1B03E3184FC}" type="presParOf" srcId="{A1CF57E9-CBD7-4123-86FC-0C9A63CBBF89}" destId="{17DE709B-5068-4461-94AB-9907E66036CF}" srcOrd="4" destOrd="0" presId="urn:microsoft.com/office/officeart/2005/8/layout/vList3"/>
    <dgm:cxn modelId="{E6B62291-EF7A-4A7A-9C01-50EAE87E497F}" type="presParOf" srcId="{17DE709B-5068-4461-94AB-9907E66036CF}" destId="{8A424FBE-E170-4B46-B9D9-8831E7C42BE6}" srcOrd="0" destOrd="0" presId="urn:microsoft.com/office/officeart/2005/8/layout/vList3"/>
    <dgm:cxn modelId="{2338B4D7-75B7-4557-AB02-09BBB426CF4D}" type="presParOf" srcId="{17DE709B-5068-4461-94AB-9907E66036CF}" destId="{7A483DB0-2223-4122-9B65-60553ECA54E1}" srcOrd="1" destOrd="0" presId="urn:microsoft.com/office/officeart/2005/8/layout/vList3"/>
    <dgm:cxn modelId="{307671EA-7C01-4007-9238-9A67F38CF037}" type="presParOf" srcId="{A1CF57E9-CBD7-4123-86FC-0C9A63CBBF89}" destId="{21FDF450-AE4A-4C5C-9616-503F1CADF1DD}" srcOrd="5" destOrd="0" presId="urn:microsoft.com/office/officeart/2005/8/layout/vList3"/>
    <dgm:cxn modelId="{8500803F-4FF3-43CD-B6C4-60A257F85DBD}" type="presParOf" srcId="{A1CF57E9-CBD7-4123-86FC-0C9A63CBBF89}" destId="{530C0384-5FF6-4ED0-A524-847670B29EC5}" srcOrd="6" destOrd="0" presId="urn:microsoft.com/office/officeart/2005/8/layout/vList3"/>
    <dgm:cxn modelId="{6E6AE3ED-A94C-4062-B339-6D040A39E90B}" type="presParOf" srcId="{530C0384-5FF6-4ED0-A524-847670B29EC5}" destId="{C6D624B5-7D5F-4E7F-B4B6-6B4722917C09}" srcOrd="0" destOrd="0" presId="urn:microsoft.com/office/officeart/2005/8/layout/vList3"/>
    <dgm:cxn modelId="{C3514D2D-D0FE-4B68-BBC8-69F9EFBAD161}" type="presParOf" srcId="{530C0384-5FF6-4ED0-A524-847670B29EC5}" destId="{CDDA9D81-DCDD-46EC-986B-BFF0B9ECFEFB}" srcOrd="1" destOrd="0" presId="urn:microsoft.com/office/officeart/2005/8/layout/vList3"/>
    <dgm:cxn modelId="{6DC10650-DB4C-478A-9AC9-2222B725187C}" type="presParOf" srcId="{A1CF57E9-CBD7-4123-86FC-0C9A63CBBF89}" destId="{74515884-1C01-40BF-95EA-1DE9B599B9C0}" srcOrd="7" destOrd="0" presId="urn:microsoft.com/office/officeart/2005/8/layout/vList3"/>
    <dgm:cxn modelId="{A8EDCAF2-EBF5-4D06-9D15-7197F5D5BBAE}" type="presParOf" srcId="{A1CF57E9-CBD7-4123-86FC-0C9A63CBBF89}" destId="{30E9319D-2AB4-4C2B-82FD-65FE72204DB7}" srcOrd="8" destOrd="0" presId="urn:microsoft.com/office/officeart/2005/8/layout/vList3"/>
    <dgm:cxn modelId="{3E24932B-744D-4A5F-A89C-239EBD18B8B7}" type="presParOf" srcId="{30E9319D-2AB4-4C2B-82FD-65FE72204DB7}" destId="{66C07FBD-6822-4051-B250-555B766799AC}" srcOrd="0" destOrd="0" presId="urn:microsoft.com/office/officeart/2005/8/layout/vList3"/>
    <dgm:cxn modelId="{0B44F178-2875-4BC6-AC64-55BF160ECD7E}" type="presParOf" srcId="{30E9319D-2AB4-4C2B-82FD-65FE72204DB7}" destId="{AC482EC0-4556-4232-B684-4D6FA250B78B}" srcOrd="1" destOrd="0" presId="urn:microsoft.com/office/officeart/2005/8/layout/vList3"/>
    <dgm:cxn modelId="{A8F121FE-C6BE-4FE9-94A5-8C3FA708EF8A}" type="presParOf" srcId="{A1CF57E9-CBD7-4123-86FC-0C9A63CBBF89}" destId="{183CD36A-A4BF-4F63-B682-CDAE3CC4E867}" srcOrd="9" destOrd="0" presId="urn:microsoft.com/office/officeart/2005/8/layout/vList3"/>
    <dgm:cxn modelId="{51A42C7D-6066-4436-A3B8-242352CE3E2E}" type="presParOf" srcId="{A1CF57E9-CBD7-4123-86FC-0C9A63CBBF89}" destId="{E0707F96-1728-4F1A-A756-2F52037CF4BE}" srcOrd="10" destOrd="0" presId="urn:microsoft.com/office/officeart/2005/8/layout/vList3"/>
    <dgm:cxn modelId="{DA250445-D764-446D-9757-A09366C5C2C1}" type="presParOf" srcId="{E0707F96-1728-4F1A-A756-2F52037CF4BE}" destId="{75EF0F61-D616-4CC2-AFB5-D9B97FA08A4D}" srcOrd="0" destOrd="0" presId="urn:microsoft.com/office/officeart/2005/8/layout/vList3"/>
    <dgm:cxn modelId="{5D6DA6F4-D13F-484C-8585-2BF9818A2F7F}" type="presParOf" srcId="{E0707F96-1728-4F1A-A756-2F52037CF4BE}" destId="{34B26A8B-8326-4C14-8F7E-4551F53AC60A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21E1DC4C-F0D4-4DCB-A857-34C206EF69F4}" type="doc">
      <dgm:prSet loTypeId="urn:microsoft.com/office/officeart/2005/8/layout/vList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de-DE"/>
        </a:p>
      </dgm:t>
    </dgm:pt>
    <dgm:pt modelId="{80CD406E-08A4-4D43-B92E-FD116F2C9946}">
      <dgm:prSet custT="1"/>
      <dgm:spPr>
        <a:solidFill>
          <a:srgbClr val="FFFF00"/>
        </a:solidFill>
      </dgm:spPr>
      <dgm:t>
        <a:bodyPr/>
        <a:lstStyle/>
        <a:p>
          <a:pPr algn="l"/>
          <a:r>
            <a:rPr lang="de-DE" sz="1500" dirty="0">
              <a:solidFill>
                <a:srgbClr val="3E1A61"/>
              </a:solidFill>
            </a:rPr>
            <a:t>Sucht bei </a:t>
          </a:r>
          <a:r>
            <a:rPr lang="de-DE" sz="1500" dirty="0" err="1">
              <a:solidFill>
                <a:srgbClr val="3E1A61"/>
              </a:solidFill>
            </a:rPr>
            <a:t>google</a:t>
          </a:r>
          <a:r>
            <a:rPr lang="de-DE" sz="1500" dirty="0">
              <a:solidFill>
                <a:srgbClr val="3E1A61"/>
              </a:solidFill>
            </a:rPr>
            <a:t> nach der Nachrichtenseite. Was sagen andere dazu? Ist sie vertrauenswürdig?</a:t>
          </a:r>
        </a:p>
      </dgm:t>
    </dgm:pt>
    <dgm:pt modelId="{3A8BD6F9-54FB-4745-B925-CD7F4479099A}" type="parTrans" cxnId="{FE198792-E3F7-4FB2-B917-51F41D3AA183}">
      <dgm:prSet/>
      <dgm:spPr/>
      <dgm:t>
        <a:bodyPr/>
        <a:lstStyle/>
        <a:p>
          <a:endParaRPr lang="de-DE"/>
        </a:p>
      </dgm:t>
    </dgm:pt>
    <dgm:pt modelId="{EEE3AF4B-0D93-4E32-A7C5-1E4988DC2CB8}" type="sibTrans" cxnId="{FE198792-E3F7-4FB2-B917-51F41D3AA183}">
      <dgm:prSet/>
      <dgm:spPr/>
      <dgm:t>
        <a:bodyPr/>
        <a:lstStyle/>
        <a:p>
          <a:endParaRPr lang="de-DE"/>
        </a:p>
      </dgm:t>
    </dgm:pt>
    <dgm:pt modelId="{AB3AB824-676A-48A6-86F7-0C7CD2BD67D0}">
      <dgm:prSet custT="1"/>
      <dgm:spPr>
        <a:solidFill>
          <a:srgbClr val="FFFF00"/>
        </a:solidFill>
      </dgm:spPr>
      <dgm:t>
        <a:bodyPr/>
        <a:lstStyle/>
        <a:p>
          <a:pPr algn="l"/>
          <a:r>
            <a:rPr lang="de-DE" sz="1500" dirty="0">
              <a:solidFill>
                <a:srgbClr val="002060"/>
              </a:solidFill>
            </a:rPr>
            <a:t>Gibt es bekannte Medien, die das gleiche berichten?</a:t>
          </a:r>
        </a:p>
      </dgm:t>
    </dgm:pt>
    <dgm:pt modelId="{7A8A448B-C75F-4C4C-BFAD-82FD1E66F7C5}" type="parTrans" cxnId="{D292B148-7CBC-4BDF-8337-7F53DDE12DD0}">
      <dgm:prSet/>
      <dgm:spPr/>
      <dgm:t>
        <a:bodyPr/>
        <a:lstStyle/>
        <a:p>
          <a:endParaRPr lang="de-DE"/>
        </a:p>
      </dgm:t>
    </dgm:pt>
    <dgm:pt modelId="{D4109BDE-7CA3-4529-AD06-4652A3D40161}" type="sibTrans" cxnId="{D292B148-7CBC-4BDF-8337-7F53DDE12DD0}">
      <dgm:prSet/>
      <dgm:spPr/>
      <dgm:t>
        <a:bodyPr/>
        <a:lstStyle/>
        <a:p>
          <a:endParaRPr lang="de-DE"/>
        </a:p>
      </dgm:t>
    </dgm:pt>
    <dgm:pt modelId="{096CEEE0-3283-4397-BE10-6E108F2A9550}">
      <dgm:prSet custT="1"/>
      <dgm:spPr>
        <a:solidFill>
          <a:srgbClr val="FFFF00"/>
        </a:solidFill>
      </dgm:spPr>
      <dgm:t>
        <a:bodyPr/>
        <a:lstStyle/>
        <a:p>
          <a:pPr algn="l"/>
          <a:r>
            <a:rPr lang="de-DE" sz="1500" dirty="0">
              <a:solidFill>
                <a:srgbClr val="3E1A61"/>
              </a:solidFill>
            </a:rPr>
            <a:t>Sucht bei </a:t>
          </a:r>
          <a:r>
            <a:rPr lang="de-DE" sz="1500" dirty="0" err="1">
              <a:solidFill>
                <a:srgbClr val="3E1A61"/>
              </a:solidFill>
            </a:rPr>
            <a:t>google</a:t>
          </a:r>
          <a:r>
            <a:rPr lang="de-DE" sz="1500" dirty="0">
              <a:solidFill>
                <a:srgbClr val="3E1A61"/>
              </a:solidFill>
            </a:rPr>
            <a:t> nach der Person, die die Nachrichten verbreitet. Was findet ihr über sie heraus?</a:t>
          </a:r>
        </a:p>
      </dgm:t>
    </dgm:pt>
    <dgm:pt modelId="{EE30594E-5684-463E-BDA0-405D677EEF71}" type="parTrans" cxnId="{2756D9C9-369A-46E1-ACF8-03F1512610CE}">
      <dgm:prSet/>
      <dgm:spPr/>
      <dgm:t>
        <a:bodyPr/>
        <a:lstStyle/>
        <a:p>
          <a:endParaRPr lang="de-DE"/>
        </a:p>
      </dgm:t>
    </dgm:pt>
    <dgm:pt modelId="{5B65EAA1-98C2-486E-8BA2-B0A375D4B74E}" type="sibTrans" cxnId="{2756D9C9-369A-46E1-ACF8-03F1512610CE}">
      <dgm:prSet/>
      <dgm:spPr/>
      <dgm:t>
        <a:bodyPr/>
        <a:lstStyle/>
        <a:p>
          <a:endParaRPr lang="de-DE"/>
        </a:p>
      </dgm:t>
    </dgm:pt>
    <dgm:pt modelId="{9669E9EC-ED50-4D7C-BCA8-5C5D5F8A9EA4}">
      <dgm:prSet custT="1"/>
      <dgm:spPr>
        <a:solidFill>
          <a:srgbClr val="FFFF00"/>
        </a:solidFill>
      </dgm:spPr>
      <dgm:t>
        <a:bodyPr/>
        <a:lstStyle/>
        <a:p>
          <a:pPr algn="l"/>
          <a:r>
            <a:rPr lang="de-DE" sz="1500" dirty="0">
              <a:solidFill>
                <a:srgbClr val="002060"/>
              </a:solidFill>
            </a:rPr>
            <a:t>Gebt bei </a:t>
          </a:r>
          <a:r>
            <a:rPr lang="de-DE" sz="1500" dirty="0" err="1">
              <a:solidFill>
                <a:srgbClr val="002060"/>
              </a:solidFill>
            </a:rPr>
            <a:t>google</a:t>
          </a:r>
          <a:r>
            <a:rPr lang="de-DE" sz="1500" dirty="0">
              <a:solidFill>
                <a:srgbClr val="002060"/>
              </a:solidFill>
            </a:rPr>
            <a:t> die Inhalte der Nachricht ein. Was wird euch dazu angezeigt?</a:t>
          </a:r>
        </a:p>
      </dgm:t>
    </dgm:pt>
    <dgm:pt modelId="{D41F3435-A9DF-41B1-8A62-D4AAA39428F2}" type="parTrans" cxnId="{9476EF5C-0A26-4FDD-BF55-A5E6BB8E957F}">
      <dgm:prSet/>
      <dgm:spPr/>
      <dgm:t>
        <a:bodyPr/>
        <a:lstStyle/>
        <a:p>
          <a:endParaRPr lang="de-DE"/>
        </a:p>
      </dgm:t>
    </dgm:pt>
    <dgm:pt modelId="{7C1E856C-81AC-44A8-9A81-49A1573BC696}" type="sibTrans" cxnId="{9476EF5C-0A26-4FDD-BF55-A5E6BB8E957F}">
      <dgm:prSet/>
      <dgm:spPr/>
      <dgm:t>
        <a:bodyPr/>
        <a:lstStyle/>
        <a:p>
          <a:endParaRPr lang="de-DE"/>
        </a:p>
      </dgm:t>
    </dgm:pt>
    <dgm:pt modelId="{1A7DD4E2-E0EC-41E5-A81C-396C16FD7963}">
      <dgm:prSet custT="1"/>
      <dgm:spPr>
        <a:solidFill>
          <a:srgbClr val="FFFF00"/>
        </a:solidFill>
      </dgm:spPr>
      <dgm:t>
        <a:bodyPr/>
        <a:lstStyle/>
        <a:p>
          <a:pPr algn="l"/>
          <a:r>
            <a:rPr lang="de-DE" sz="1500" dirty="0">
              <a:solidFill>
                <a:srgbClr val="002060"/>
              </a:solidFill>
            </a:rPr>
            <a:t>Findet ihr Faktenchecks? Z.B. bei </a:t>
          </a:r>
          <a:r>
            <a:rPr lang="de-DE" sz="1500" dirty="0" err="1">
              <a:solidFill>
                <a:srgbClr val="002060"/>
              </a:solidFill>
            </a:rPr>
            <a:t>mimikama</a:t>
          </a:r>
          <a:r>
            <a:rPr lang="de-DE" sz="1500" dirty="0">
              <a:solidFill>
                <a:srgbClr val="002060"/>
              </a:solidFill>
            </a:rPr>
            <a:t>, ARD-</a:t>
          </a:r>
          <a:r>
            <a:rPr lang="de-DE" sz="1500" dirty="0" err="1">
              <a:solidFill>
                <a:srgbClr val="002060"/>
              </a:solidFill>
            </a:rPr>
            <a:t>faktenfinder</a:t>
          </a:r>
          <a:r>
            <a:rPr lang="de-DE" sz="1500" dirty="0">
              <a:solidFill>
                <a:srgbClr val="002060"/>
              </a:solidFill>
            </a:rPr>
            <a:t>, BR-Faktenfuchs, …</a:t>
          </a:r>
        </a:p>
      </dgm:t>
    </dgm:pt>
    <dgm:pt modelId="{9A838EA1-BE85-48AF-A6FC-EFF5A1F295D2}" type="parTrans" cxnId="{C38C1387-3B47-4D0C-8668-2CF12426D1C0}">
      <dgm:prSet/>
      <dgm:spPr/>
      <dgm:t>
        <a:bodyPr/>
        <a:lstStyle/>
        <a:p>
          <a:endParaRPr lang="de-DE"/>
        </a:p>
      </dgm:t>
    </dgm:pt>
    <dgm:pt modelId="{2C3A90A2-9CC9-4114-B4B2-7E4236391D80}" type="sibTrans" cxnId="{C38C1387-3B47-4D0C-8668-2CF12426D1C0}">
      <dgm:prSet/>
      <dgm:spPr/>
      <dgm:t>
        <a:bodyPr/>
        <a:lstStyle/>
        <a:p>
          <a:endParaRPr lang="de-DE"/>
        </a:p>
      </dgm:t>
    </dgm:pt>
    <dgm:pt modelId="{A1CF57E9-CBD7-4123-86FC-0C9A63CBBF89}" type="pres">
      <dgm:prSet presAssocID="{21E1DC4C-F0D4-4DCB-A857-34C206EF69F4}" presName="linearFlow" presStyleCnt="0">
        <dgm:presLayoutVars>
          <dgm:dir/>
          <dgm:resizeHandles val="exact"/>
        </dgm:presLayoutVars>
      </dgm:prSet>
      <dgm:spPr/>
    </dgm:pt>
    <dgm:pt modelId="{DE69743E-1840-4240-BDBF-BDF43569DC78}" type="pres">
      <dgm:prSet presAssocID="{80CD406E-08A4-4D43-B92E-FD116F2C9946}" presName="composite" presStyleCnt="0"/>
      <dgm:spPr/>
    </dgm:pt>
    <dgm:pt modelId="{06A69D38-5F60-4EE0-A6C4-0FC4DADC52A8}" type="pres">
      <dgm:prSet presAssocID="{80CD406E-08A4-4D43-B92E-FD116F2C9946}" presName="imgShp" presStyleLbl="fgImgPlace1" presStyleIdx="0" presStyleCnt="5"/>
      <dgm:spPr>
        <a:blipFill>
          <a:blip xmlns:r="http://schemas.openxmlformats.org/officeDocument/2006/relationships" r:embed="rId1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Zeitung mit einfarbiger Füllung"/>
        </a:ext>
      </dgm:extLst>
    </dgm:pt>
    <dgm:pt modelId="{18747F74-F153-4274-8FBF-4622EC845697}" type="pres">
      <dgm:prSet presAssocID="{80CD406E-08A4-4D43-B92E-FD116F2C9946}" presName="txShp" presStyleLbl="node1" presStyleIdx="0" presStyleCnt="5">
        <dgm:presLayoutVars>
          <dgm:bulletEnabled val="1"/>
        </dgm:presLayoutVars>
      </dgm:prSet>
      <dgm:spPr/>
    </dgm:pt>
    <dgm:pt modelId="{A75F9087-5A3C-41B7-BB1A-2A14D51B1641}" type="pres">
      <dgm:prSet presAssocID="{EEE3AF4B-0D93-4E32-A7C5-1E4988DC2CB8}" presName="spacing" presStyleCnt="0"/>
      <dgm:spPr/>
    </dgm:pt>
    <dgm:pt modelId="{A2F65FF8-1329-49DD-BE74-A8898597AF03}" type="pres">
      <dgm:prSet presAssocID="{096CEEE0-3283-4397-BE10-6E108F2A9550}" presName="composite" presStyleCnt="0"/>
      <dgm:spPr/>
    </dgm:pt>
    <dgm:pt modelId="{3AC1A5A8-2E02-4C76-B5B2-0281FE5DA371}" type="pres">
      <dgm:prSet presAssocID="{096CEEE0-3283-4397-BE10-6E108F2A9550}" presName="imgShp" presStyleLbl="fgImgPlace1" presStyleIdx="1" presStyleCnt="5"/>
      <dgm:spPr>
        <a:blipFill>
          <a:blip xmlns:r="http://schemas.openxmlformats.org/officeDocument/2006/relationships" r:embed="rId3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Smartphone mit einfarbiger Füllung"/>
        </a:ext>
      </dgm:extLst>
    </dgm:pt>
    <dgm:pt modelId="{7E43EEC4-4C6F-4C9E-A832-F3BFDE4C2BFD}" type="pres">
      <dgm:prSet presAssocID="{096CEEE0-3283-4397-BE10-6E108F2A9550}" presName="txShp" presStyleLbl="node1" presStyleIdx="1" presStyleCnt="5">
        <dgm:presLayoutVars>
          <dgm:bulletEnabled val="1"/>
        </dgm:presLayoutVars>
      </dgm:prSet>
      <dgm:spPr/>
    </dgm:pt>
    <dgm:pt modelId="{46632747-082C-4F0C-A101-610DDC7543F2}" type="pres">
      <dgm:prSet presAssocID="{5B65EAA1-98C2-486E-8BA2-B0A375D4B74E}" presName="spacing" presStyleCnt="0"/>
      <dgm:spPr/>
    </dgm:pt>
    <dgm:pt modelId="{17DE709B-5068-4461-94AB-9907E66036CF}" type="pres">
      <dgm:prSet presAssocID="{9669E9EC-ED50-4D7C-BCA8-5C5D5F8A9EA4}" presName="composite" presStyleCnt="0"/>
      <dgm:spPr/>
    </dgm:pt>
    <dgm:pt modelId="{8A424FBE-E170-4B46-B9D9-8831E7C42BE6}" type="pres">
      <dgm:prSet presAssocID="{9669E9EC-ED50-4D7C-BCA8-5C5D5F8A9EA4}" presName="imgShp" presStyleLbl="fgImgPlace1" presStyleIdx="2" presStyleCnt="5"/>
      <dgm:spPr>
        <a:blipFill>
          <a:blip xmlns:r="http://schemas.openxmlformats.org/officeDocument/2006/relationships" r:embed="rId5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Soziales Netzwerk mit einfarbiger Füllung"/>
        </a:ext>
      </dgm:extLst>
    </dgm:pt>
    <dgm:pt modelId="{7A483DB0-2223-4122-9B65-60553ECA54E1}" type="pres">
      <dgm:prSet presAssocID="{9669E9EC-ED50-4D7C-BCA8-5C5D5F8A9EA4}" presName="txShp" presStyleLbl="node1" presStyleIdx="2" presStyleCnt="5">
        <dgm:presLayoutVars>
          <dgm:bulletEnabled val="1"/>
        </dgm:presLayoutVars>
      </dgm:prSet>
      <dgm:spPr/>
    </dgm:pt>
    <dgm:pt modelId="{21FDF450-AE4A-4C5C-9616-503F1CADF1DD}" type="pres">
      <dgm:prSet presAssocID="{7C1E856C-81AC-44A8-9A81-49A1573BC696}" presName="spacing" presStyleCnt="0"/>
      <dgm:spPr/>
    </dgm:pt>
    <dgm:pt modelId="{530C0384-5FF6-4ED0-A524-847670B29EC5}" type="pres">
      <dgm:prSet presAssocID="{AB3AB824-676A-48A6-86F7-0C7CD2BD67D0}" presName="composite" presStyleCnt="0"/>
      <dgm:spPr/>
    </dgm:pt>
    <dgm:pt modelId="{C6D624B5-7D5F-4E7F-B4B6-6B4722917C09}" type="pres">
      <dgm:prSet presAssocID="{AB3AB824-676A-48A6-86F7-0C7CD2BD67D0}" presName="imgShp" presStyleLbl="fgImgPlace1" presStyleIdx="3" presStyleCnt="5"/>
      <dgm:spPr>
        <a:blipFill>
          <a:blip xmlns:r="http://schemas.openxmlformats.org/officeDocument/2006/relationships" r:embed="rId7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Megafon mit einfarbiger Füllung"/>
        </a:ext>
      </dgm:extLst>
    </dgm:pt>
    <dgm:pt modelId="{CDDA9D81-DCDD-46EC-986B-BFF0B9ECFEFB}" type="pres">
      <dgm:prSet presAssocID="{AB3AB824-676A-48A6-86F7-0C7CD2BD67D0}" presName="txShp" presStyleLbl="node1" presStyleIdx="3" presStyleCnt="5">
        <dgm:presLayoutVars>
          <dgm:bulletEnabled val="1"/>
        </dgm:presLayoutVars>
      </dgm:prSet>
      <dgm:spPr/>
    </dgm:pt>
    <dgm:pt modelId="{D31EBF43-9C84-46EE-BFB5-AD628D1AE28B}" type="pres">
      <dgm:prSet presAssocID="{D4109BDE-7CA3-4529-AD06-4652A3D40161}" presName="spacing" presStyleCnt="0"/>
      <dgm:spPr/>
    </dgm:pt>
    <dgm:pt modelId="{D5843971-5B76-4D35-AB5A-2EF60E6B60C5}" type="pres">
      <dgm:prSet presAssocID="{1A7DD4E2-E0EC-41E5-A81C-396C16FD7963}" presName="composite" presStyleCnt="0"/>
      <dgm:spPr/>
    </dgm:pt>
    <dgm:pt modelId="{B1993821-18A7-489D-84AF-64302123595F}" type="pres">
      <dgm:prSet presAssocID="{1A7DD4E2-E0EC-41E5-A81C-396C16FD7963}" presName="imgShp" presStyleLbl="fgImgPlace1" presStyleIdx="4" presStyleCnt="5"/>
      <dgm:spPr>
        <a:blipFill>
          <a:blip xmlns:r="http://schemas.openxmlformats.org/officeDocument/2006/relationships" r:embed="rId9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Lupe mit einfarbiger Füllung"/>
        </a:ext>
      </dgm:extLst>
    </dgm:pt>
    <dgm:pt modelId="{94AF866D-2732-42E9-B93C-BE91D6F6F296}" type="pres">
      <dgm:prSet presAssocID="{1A7DD4E2-E0EC-41E5-A81C-396C16FD7963}" presName="txShp" presStyleLbl="node1" presStyleIdx="4" presStyleCnt="5">
        <dgm:presLayoutVars>
          <dgm:bulletEnabled val="1"/>
        </dgm:presLayoutVars>
      </dgm:prSet>
      <dgm:spPr/>
    </dgm:pt>
  </dgm:ptLst>
  <dgm:cxnLst>
    <dgm:cxn modelId="{CD6BC207-F9BE-488F-B438-15A4E1F20AB1}" type="presOf" srcId="{21E1DC4C-F0D4-4DCB-A857-34C206EF69F4}" destId="{A1CF57E9-CBD7-4123-86FC-0C9A63CBBF89}" srcOrd="0" destOrd="0" presId="urn:microsoft.com/office/officeart/2005/8/layout/vList3"/>
    <dgm:cxn modelId="{CD96971C-3903-4222-AF62-67AD5FAF5869}" type="presOf" srcId="{AB3AB824-676A-48A6-86F7-0C7CD2BD67D0}" destId="{CDDA9D81-DCDD-46EC-986B-BFF0B9ECFEFB}" srcOrd="0" destOrd="0" presId="urn:microsoft.com/office/officeart/2005/8/layout/vList3"/>
    <dgm:cxn modelId="{56014028-1880-4854-9E94-5F40EFDE9CB3}" type="presOf" srcId="{096CEEE0-3283-4397-BE10-6E108F2A9550}" destId="{7E43EEC4-4C6F-4C9E-A832-F3BFDE4C2BFD}" srcOrd="0" destOrd="0" presId="urn:microsoft.com/office/officeart/2005/8/layout/vList3"/>
    <dgm:cxn modelId="{9476EF5C-0A26-4FDD-BF55-A5E6BB8E957F}" srcId="{21E1DC4C-F0D4-4DCB-A857-34C206EF69F4}" destId="{9669E9EC-ED50-4D7C-BCA8-5C5D5F8A9EA4}" srcOrd="2" destOrd="0" parTransId="{D41F3435-A9DF-41B1-8A62-D4AAA39428F2}" sibTransId="{7C1E856C-81AC-44A8-9A81-49A1573BC696}"/>
    <dgm:cxn modelId="{CB5C2666-7278-4E59-A093-10E86CE181D1}" type="presOf" srcId="{1A7DD4E2-E0EC-41E5-A81C-396C16FD7963}" destId="{94AF866D-2732-42E9-B93C-BE91D6F6F296}" srcOrd="0" destOrd="0" presId="urn:microsoft.com/office/officeart/2005/8/layout/vList3"/>
    <dgm:cxn modelId="{D292B148-7CBC-4BDF-8337-7F53DDE12DD0}" srcId="{21E1DC4C-F0D4-4DCB-A857-34C206EF69F4}" destId="{AB3AB824-676A-48A6-86F7-0C7CD2BD67D0}" srcOrd="3" destOrd="0" parTransId="{7A8A448B-C75F-4C4C-BFAD-82FD1E66F7C5}" sibTransId="{D4109BDE-7CA3-4529-AD06-4652A3D40161}"/>
    <dgm:cxn modelId="{6B0C5573-4CEA-48C0-BBE7-19BEC0980997}" type="presOf" srcId="{80CD406E-08A4-4D43-B92E-FD116F2C9946}" destId="{18747F74-F153-4274-8FBF-4622EC845697}" srcOrd="0" destOrd="0" presId="urn:microsoft.com/office/officeart/2005/8/layout/vList3"/>
    <dgm:cxn modelId="{C38C1387-3B47-4D0C-8668-2CF12426D1C0}" srcId="{21E1DC4C-F0D4-4DCB-A857-34C206EF69F4}" destId="{1A7DD4E2-E0EC-41E5-A81C-396C16FD7963}" srcOrd="4" destOrd="0" parTransId="{9A838EA1-BE85-48AF-A6FC-EFF5A1F295D2}" sibTransId="{2C3A90A2-9CC9-4114-B4B2-7E4236391D80}"/>
    <dgm:cxn modelId="{FE198792-E3F7-4FB2-B917-51F41D3AA183}" srcId="{21E1DC4C-F0D4-4DCB-A857-34C206EF69F4}" destId="{80CD406E-08A4-4D43-B92E-FD116F2C9946}" srcOrd="0" destOrd="0" parTransId="{3A8BD6F9-54FB-4745-B925-CD7F4479099A}" sibTransId="{EEE3AF4B-0D93-4E32-A7C5-1E4988DC2CB8}"/>
    <dgm:cxn modelId="{2756D9C9-369A-46E1-ACF8-03F1512610CE}" srcId="{21E1DC4C-F0D4-4DCB-A857-34C206EF69F4}" destId="{096CEEE0-3283-4397-BE10-6E108F2A9550}" srcOrd="1" destOrd="0" parTransId="{EE30594E-5684-463E-BDA0-405D677EEF71}" sibTransId="{5B65EAA1-98C2-486E-8BA2-B0A375D4B74E}"/>
    <dgm:cxn modelId="{85EF0DE4-26A7-4651-A4F9-0EBC6E00E287}" type="presOf" srcId="{9669E9EC-ED50-4D7C-BCA8-5C5D5F8A9EA4}" destId="{7A483DB0-2223-4122-9B65-60553ECA54E1}" srcOrd="0" destOrd="0" presId="urn:microsoft.com/office/officeart/2005/8/layout/vList3"/>
    <dgm:cxn modelId="{BCB81548-7039-4963-965D-F3E1FBE5DBCB}" type="presParOf" srcId="{A1CF57E9-CBD7-4123-86FC-0C9A63CBBF89}" destId="{DE69743E-1840-4240-BDBF-BDF43569DC78}" srcOrd="0" destOrd="0" presId="urn:microsoft.com/office/officeart/2005/8/layout/vList3"/>
    <dgm:cxn modelId="{01C7DE41-8360-4BBA-8DF1-B02CF9512933}" type="presParOf" srcId="{DE69743E-1840-4240-BDBF-BDF43569DC78}" destId="{06A69D38-5F60-4EE0-A6C4-0FC4DADC52A8}" srcOrd="0" destOrd="0" presId="urn:microsoft.com/office/officeart/2005/8/layout/vList3"/>
    <dgm:cxn modelId="{056E6D4A-A5CD-410B-B291-A0DA77C44E8B}" type="presParOf" srcId="{DE69743E-1840-4240-BDBF-BDF43569DC78}" destId="{18747F74-F153-4274-8FBF-4622EC845697}" srcOrd="1" destOrd="0" presId="urn:microsoft.com/office/officeart/2005/8/layout/vList3"/>
    <dgm:cxn modelId="{58D6A8F9-DAC3-4582-9DD1-9FB6AD6BAAC9}" type="presParOf" srcId="{A1CF57E9-CBD7-4123-86FC-0C9A63CBBF89}" destId="{A75F9087-5A3C-41B7-BB1A-2A14D51B1641}" srcOrd="1" destOrd="0" presId="urn:microsoft.com/office/officeart/2005/8/layout/vList3"/>
    <dgm:cxn modelId="{BC71B403-0A3E-4CC3-ACAC-F982BCA2B9EE}" type="presParOf" srcId="{A1CF57E9-CBD7-4123-86FC-0C9A63CBBF89}" destId="{A2F65FF8-1329-49DD-BE74-A8898597AF03}" srcOrd="2" destOrd="0" presId="urn:microsoft.com/office/officeart/2005/8/layout/vList3"/>
    <dgm:cxn modelId="{283014F1-EAA2-4C16-95DE-231B4173C085}" type="presParOf" srcId="{A2F65FF8-1329-49DD-BE74-A8898597AF03}" destId="{3AC1A5A8-2E02-4C76-B5B2-0281FE5DA371}" srcOrd="0" destOrd="0" presId="urn:microsoft.com/office/officeart/2005/8/layout/vList3"/>
    <dgm:cxn modelId="{5F8DB02A-3B9C-4304-87B7-A95F5541717A}" type="presParOf" srcId="{A2F65FF8-1329-49DD-BE74-A8898597AF03}" destId="{7E43EEC4-4C6F-4C9E-A832-F3BFDE4C2BFD}" srcOrd="1" destOrd="0" presId="urn:microsoft.com/office/officeart/2005/8/layout/vList3"/>
    <dgm:cxn modelId="{70B7A0DF-CDB2-419C-B224-293FA098CB01}" type="presParOf" srcId="{A1CF57E9-CBD7-4123-86FC-0C9A63CBBF89}" destId="{46632747-082C-4F0C-A101-610DDC7543F2}" srcOrd="3" destOrd="0" presId="urn:microsoft.com/office/officeart/2005/8/layout/vList3"/>
    <dgm:cxn modelId="{1A8758F1-518E-43F0-8805-E1B03E3184FC}" type="presParOf" srcId="{A1CF57E9-CBD7-4123-86FC-0C9A63CBBF89}" destId="{17DE709B-5068-4461-94AB-9907E66036CF}" srcOrd="4" destOrd="0" presId="urn:microsoft.com/office/officeart/2005/8/layout/vList3"/>
    <dgm:cxn modelId="{E6B62291-EF7A-4A7A-9C01-50EAE87E497F}" type="presParOf" srcId="{17DE709B-5068-4461-94AB-9907E66036CF}" destId="{8A424FBE-E170-4B46-B9D9-8831E7C42BE6}" srcOrd="0" destOrd="0" presId="urn:microsoft.com/office/officeart/2005/8/layout/vList3"/>
    <dgm:cxn modelId="{2338B4D7-75B7-4557-AB02-09BBB426CF4D}" type="presParOf" srcId="{17DE709B-5068-4461-94AB-9907E66036CF}" destId="{7A483DB0-2223-4122-9B65-60553ECA54E1}" srcOrd="1" destOrd="0" presId="urn:microsoft.com/office/officeart/2005/8/layout/vList3"/>
    <dgm:cxn modelId="{307671EA-7C01-4007-9238-9A67F38CF037}" type="presParOf" srcId="{A1CF57E9-CBD7-4123-86FC-0C9A63CBBF89}" destId="{21FDF450-AE4A-4C5C-9616-503F1CADF1DD}" srcOrd="5" destOrd="0" presId="urn:microsoft.com/office/officeart/2005/8/layout/vList3"/>
    <dgm:cxn modelId="{8500803F-4FF3-43CD-B6C4-60A257F85DBD}" type="presParOf" srcId="{A1CF57E9-CBD7-4123-86FC-0C9A63CBBF89}" destId="{530C0384-5FF6-4ED0-A524-847670B29EC5}" srcOrd="6" destOrd="0" presId="urn:microsoft.com/office/officeart/2005/8/layout/vList3"/>
    <dgm:cxn modelId="{6E6AE3ED-A94C-4062-B339-6D040A39E90B}" type="presParOf" srcId="{530C0384-5FF6-4ED0-A524-847670B29EC5}" destId="{C6D624B5-7D5F-4E7F-B4B6-6B4722917C09}" srcOrd="0" destOrd="0" presId="urn:microsoft.com/office/officeart/2005/8/layout/vList3"/>
    <dgm:cxn modelId="{C3514D2D-D0FE-4B68-BBC8-69F9EFBAD161}" type="presParOf" srcId="{530C0384-5FF6-4ED0-A524-847670B29EC5}" destId="{CDDA9D81-DCDD-46EC-986B-BFF0B9ECFEFB}" srcOrd="1" destOrd="0" presId="urn:microsoft.com/office/officeart/2005/8/layout/vList3"/>
    <dgm:cxn modelId="{7D3170BB-E6B6-4444-94E9-8D1744A0F38E}" type="presParOf" srcId="{A1CF57E9-CBD7-4123-86FC-0C9A63CBBF89}" destId="{D31EBF43-9C84-46EE-BFB5-AD628D1AE28B}" srcOrd="7" destOrd="0" presId="urn:microsoft.com/office/officeart/2005/8/layout/vList3"/>
    <dgm:cxn modelId="{CDA52576-D0CA-48CA-9E3F-FD8E6041ED04}" type="presParOf" srcId="{A1CF57E9-CBD7-4123-86FC-0C9A63CBBF89}" destId="{D5843971-5B76-4D35-AB5A-2EF60E6B60C5}" srcOrd="8" destOrd="0" presId="urn:microsoft.com/office/officeart/2005/8/layout/vList3"/>
    <dgm:cxn modelId="{D6A9D365-A14A-44EE-A5FD-B67C2023F34F}" type="presParOf" srcId="{D5843971-5B76-4D35-AB5A-2EF60E6B60C5}" destId="{B1993821-18A7-489D-84AF-64302123595F}" srcOrd="0" destOrd="0" presId="urn:microsoft.com/office/officeart/2005/8/layout/vList3"/>
    <dgm:cxn modelId="{E96859E2-1497-4F1D-967A-8F70BCE84319}" type="presParOf" srcId="{D5843971-5B76-4D35-AB5A-2EF60E6B60C5}" destId="{94AF866D-2732-42E9-B93C-BE91D6F6F296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21E1DC4C-F0D4-4DCB-A857-34C206EF69F4}" type="doc">
      <dgm:prSet loTypeId="urn:microsoft.com/office/officeart/2005/8/layout/vList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de-DE"/>
        </a:p>
      </dgm:t>
    </dgm:pt>
    <dgm:pt modelId="{80CD406E-08A4-4D43-B92E-FD116F2C9946}">
      <dgm:prSet custT="1"/>
      <dgm:spPr>
        <a:solidFill>
          <a:srgbClr val="FFFF00"/>
        </a:solidFill>
      </dgm:spPr>
      <dgm:t>
        <a:bodyPr/>
        <a:lstStyle/>
        <a:p>
          <a:pPr algn="l"/>
          <a:r>
            <a:rPr lang="de-DE" sz="1600" dirty="0">
              <a:solidFill>
                <a:srgbClr val="3E1A61"/>
              </a:solidFill>
            </a:rPr>
            <a:t>Prüft, ob das Bild auch woanders zu finden ist.</a:t>
          </a:r>
        </a:p>
      </dgm:t>
    </dgm:pt>
    <dgm:pt modelId="{3A8BD6F9-54FB-4745-B925-CD7F4479099A}" type="parTrans" cxnId="{FE198792-E3F7-4FB2-B917-51F41D3AA183}">
      <dgm:prSet/>
      <dgm:spPr/>
      <dgm:t>
        <a:bodyPr/>
        <a:lstStyle/>
        <a:p>
          <a:endParaRPr lang="de-DE"/>
        </a:p>
      </dgm:t>
    </dgm:pt>
    <dgm:pt modelId="{EEE3AF4B-0D93-4E32-A7C5-1E4988DC2CB8}" type="sibTrans" cxnId="{FE198792-E3F7-4FB2-B917-51F41D3AA183}">
      <dgm:prSet/>
      <dgm:spPr/>
      <dgm:t>
        <a:bodyPr/>
        <a:lstStyle/>
        <a:p>
          <a:endParaRPr lang="de-DE"/>
        </a:p>
      </dgm:t>
    </dgm:pt>
    <dgm:pt modelId="{AB3AB824-676A-48A6-86F7-0C7CD2BD67D0}">
      <dgm:prSet custT="1"/>
      <dgm:spPr>
        <a:solidFill>
          <a:srgbClr val="FFFF00"/>
        </a:solidFill>
      </dgm:spPr>
      <dgm:t>
        <a:bodyPr/>
        <a:lstStyle/>
        <a:p>
          <a:pPr algn="l"/>
          <a:r>
            <a:rPr lang="de-DE" sz="1600" dirty="0">
              <a:solidFill>
                <a:srgbClr val="3E1A61"/>
              </a:solidFill>
            </a:rPr>
            <a:t>Welche Informationen könnt ihr über das Bild herausfinden?</a:t>
          </a:r>
        </a:p>
      </dgm:t>
    </dgm:pt>
    <dgm:pt modelId="{7A8A448B-C75F-4C4C-BFAD-82FD1E66F7C5}" type="parTrans" cxnId="{D292B148-7CBC-4BDF-8337-7F53DDE12DD0}">
      <dgm:prSet/>
      <dgm:spPr/>
      <dgm:t>
        <a:bodyPr/>
        <a:lstStyle/>
        <a:p>
          <a:endParaRPr lang="de-DE"/>
        </a:p>
      </dgm:t>
    </dgm:pt>
    <dgm:pt modelId="{D4109BDE-7CA3-4529-AD06-4652A3D40161}" type="sibTrans" cxnId="{D292B148-7CBC-4BDF-8337-7F53DDE12DD0}">
      <dgm:prSet/>
      <dgm:spPr/>
      <dgm:t>
        <a:bodyPr/>
        <a:lstStyle/>
        <a:p>
          <a:endParaRPr lang="de-DE"/>
        </a:p>
      </dgm:t>
    </dgm:pt>
    <dgm:pt modelId="{3EB88371-FE1D-4225-B94D-DE351BECD5FE}">
      <dgm:prSet custT="1"/>
      <dgm:spPr>
        <a:solidFill>
          <a:srgbClr val="FFFF00"/>
        </a:solidFill>
      </dgm:spPr>
      <dgm:t>
        <a:bodyPr/>
        <a:lstStyle/>
        <a:p>
          <a:pPr algn="l"/>
          <a:r>
            <a:rPr lang="de-DE" sz="1600" dirty="0">
              <a:solidFill>
                <a:srgbClr val="3E1A61"/>
              </a:solidFill>
            </a:rPr>
            <a:t>Wo wurde es zuerst veröffentlicht?</a:t>
          </a:r>
        </a:p>
      </dgm:t>
    </dgm:pt>
    <dgm:pt modelId="{3400ADEB-6C5F-4EFB-B2F2-C472A1A33B7C}" type="parTrans" cxnId="{66A30520-2672-4AA0-BD5C-626064C3D05E}">
      <dgm:prSet/>
      <dgm:spPr/>
      <dgm:t>
        <a:bodyPr/>
        <a:lstStyle/>
        <a:p>
          <a:endParaRPr lang="de-DE"/>
        </a:p>
      </dgm:t>
    </dgm:pt>
    <dgm:pt modelId="{F7FD1864-9379-468E-8C53-6C3C44133DE6}" type="sibTrans" cxnId="{66A30520-2672-4AA0-BD5C-626064C3D05E}">
      <dgm:prSet/>
      <dgm:spPr/>
      <dgm:t>
        <a:bodyPr/>
        <a:lstStyle/>
        <a:p>
          <a:endParaRPr lang="de-DE"/>
        </a:p>
      </dgm:t>
    </dgm:pt>
    <dgm:pt modelId="{096CEEE0-3283-4397-BE10-6E108F2A9550}">
      <dgm:prSet custT="1"/>
      <dgm:spPr>
        <a:solidFill>
          <a:srgbClr val="FFFF00"/>
        </a:solidFill>
      </dgm:spPr>
      <dgm:t>
        <a:bodyPr/>
        <a:lstStyle/>
        <a:p>
          <a:pPr algn="l"/>
          <a:r>
            <a:rPr lang="de-DE" sz="1600" dirty="0">
              <a:solidFill>
                <a:srgbClr val="3E1A61"/>
              </a:solidFill>
            </a:rPr>
            <a:t>Nutzt dazu die </a:t>
          </a:r>
          <a:r>
            <a:rPr lang="de-DE" sz="1600" dirty="0" err="1">
              <a:solidFill>
                <a:srgbClr val="3E1A61"/>
              </a:solidFill>
            </a:rPr>
            <a:t>google</a:t>
          </a:r>
          <a:r>
            <a:rPr lang="de-DE" sz="1600" dirty="0">
              <a:solidFill>
                <a:srgbClr val="3E1A61"/>
              </a:solidFill>
            </a:rPr>
            <a:t>-Bildersuche (oder </a:t>
          </a:r>
          <a:r>
            <a:rPr lang="de-DE" sz="1600" dirty="0" err="1">
              <a:solidFill>
                <a:srgbClr val="3E1A61"/>
              </a:solidFill>
            </a:rPr>
            <a:t>google</a:t>
          </a:r>
          <a:r>
            <a:rPr lang="de-DE" sz="1600" dirty="0">
              <a:solidFill>
                <a:srgbClr val="3E1A61"/>
              </a:solidFill>
            </a:rPr>
            <a:t>-Lens).</a:t>
          </a:r>
        </a:p>
      </dgm:t>
    </dgm:pt>
    <dgm:pt modelId="{EE30594E-5684-463E-BDA0-405D677EEF71}" type="parTrans" cxnId="{2756D9C9-369A-46E1-ACF8-03F1512610CE}">
      <dgm:prSet/>
      <dgm:spPr/>
      <dgm:t>
        <a:bodyPr/>
        <a:lstStyle/>
        <a:p>
          <a:endParaRPr lang="de-DE"/>
        </a:p>
      </dgm:t>
    </dgm:pt>
    <dgm:pt modelId="{5B65EAA1-98C2-486E-8BA2-B0A375D4B74E}" type="sibTrans" cxnId="{2756D9C9-369A-46E1-ACF8-03F1512610CE}">
      <dgm:prSet/>
      <dgm:spPr/>
      <dgm:t>
        <a:bodyPr/>
        <a:lstStyle/>
        <a:p>
          <a:endParaRPr lang="de-DE"/>
        </a:p>
      </dgm:t>
    </dgm:pt>
    <dgm:pt modelId="{9669E9EC-ED50-4D7C-BCA8-5C5D5F8A9EA4}">
      <dgm:prSet custT="1"/>
      <dgm:spPr>
        <a:solidFill>
          <a:srgbClr val="FFFF00"/>
        </a:solidFill>
      </dgm:spPr>
      <dgm:t>
        <a:bodyPr/>
        <a:lstStyle/>
        <a:p>
          <a:pPr algn="l"/>
          <a:r>
            <a:rPr lang="de-DE" sz="1600" dirty="0">
              <a:solidFill>
                <a:srgbClr val="3E1A61"/>
              </a:solidFill>
            </a:rPr>
            <a:t>Macht einen Screenshot vom Bild und ladet es bei </a:t>
          </a:r>
          <a:r>
            <a:rPr lang="de-DE" sz="1600" dirty="0" err="1">
              <a:solidFill>
                <a:srgbClr val="3E1A61"/>
              </a:solidFill>
            </a:rPr>
            <a:t>google</a:t>
          </a:r>
          <a:r>
            <a:rPr lang="de-DE" sz="1600" dirty="0">
              <a:solidFill>
                <a:srgbClr val="3E1A61"/>
              </a:solidFill>
            </a:rPr>
            <a:t> hoch.</a:t>
          </a:r>
        </a:p>
      </dgm:t>
    </dgm:pt>
    <dgm:pt modelId="{D41F3435-A9DF-41B1-8A62-D4AAA39428F2}" type="parTrans" cxnId="{9476EF5C-0A26-4FDD-BF55-A5E6BB8E957F}">
      <dgm:prSet/>
      <dgm:spPr/>
      <dgm:t>
        <a:bodyPr/>
        <a:lstStyle/>
        <a:p>
          <a:endParaRPr lang="de-DE"/>
        </a:p>
      </dgm:t>
    </dgm:pt>
    <dgm:pt modelId="{7C1E856C-81AC-44A8-9A81-49A1573BC696}" type="sibTrans" cxnId="{9476EF5C-0A26-4FDD-BF55-A5E6BB8E957F}">
      <dgm:prSet/>
      <dgm:spPr/>
      <dgm:t>
        <a:bodyPr/>
        <a:lstStyle/>
        <a:p>
          <a:endParaRPr lang="de-DE"/>
        </a:p>
      </dgm:t>
    </dgm:pt>
    <dgm:pt modelId="{A1CF57E9-CBD7-4123-86FC-0C9A63CBBF89}" type="pres">
      <dgm:prSet presAssocID="{21E1DC4C-F0D4-4DCB-A857-34C206EF69F4}" presName="linearFlow" presStyleCnt="0">
        <dgm:presLayoutVars>
          <dgm:dir/>
          <dgm:resizeHandles val="exact"/>
        </dgm:presLayoutVars>
      </dgm:prSet>
      <dgm:spPr/>
    </dgm:pt>
    <dgm:pt modelId="{DE69743E-1840-4240-BDBF-BDF43569DC78}" type="pres">
      <dgm:prSet presAssocID="{80CD406E-08A4-4D43-B92E-FD116F2C9946}" presName="composite" presStyleCnt="0"/>
      <dgm:spPr/>
    </dgm:pt>
    <dgm:pt modelId="{06A69D38-5F60-4EE0-A6C4-0FC4DADC52A8}" type="pres">
      <dgm:prSet presAssocID="{80CD406E-08A4-4D43-B92E-FD116F2C9946}" presName="imgShp" presStyleLbl="fgImgPlace1" presStyleIdx="0" presStyleCnt="5"/>
      <dgm:spPr>
        <a:blipFill>
          <a:blip xmlns:r="http://schemas.openxmlformats.org/officeDocument/2006/relationships" r:embed="rId1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Zeitung mit einfarbiger Füllung"/>
        </a:ext>
      </dgm:extLst>
    </dgm:pt>
    <dgm:pt modelId="{18747F74-F153-4274-8FBF-4622EC845697}" type="pres">
      <dgm:prSet presAssocID="{80CD406E-08A4-4D43-B92E-FD116F2C9946}" presName="txShp" presStyleLbl="node1" presStyleIdx="0" presStyleCnt="5">
        <dgm:presLayoutVars>
          <dgm:bulletEnabled val="1"/>
        </dgm:presLayoutVars>
      </dgm:prSet>
      <dgm:spPr/>
    </dgm:pt>
    <dgm:pt modelId="{A75F9087-5A3C-41B7-BB1A-2A14D51B1641}" type="pres">
      <dgm:prSet presAssocID="{EEE3AF4B-0D93-4E32-A7C5-1E4988DC2CB8}" presName="spacing" presStyleCnt="0"/>
      <dgm:spPr/>
    </dgm:pt>
    <dgm:pt modelId="{A2F65FF8-1329-49DD-BE74-A8898597AF03}" type="pres">
      <dgm:prSet presAssocID="{096CEEE0-3283-4397-BE10-6E108F2A9550}" presName="composite" presStyleCnt="0"/>
      <dgm:spPr/>
    </dgm:pt>
    <dgm:pt modelId="{3AC1A5A8-2E02-4C76-B5B2-0281FE5DA371}" type="pres">
      <dgm:prSet presAssocID="{096CEEE0-3283-4397-BE10-6E108F2A9550}" presName="imgShp" presStyleLbl="fgImgPlace1" presStyleIdx="1" presStyleCnt="5"/>
      <dgm:spPr>
        <a:blipFill>
          <a:blip xmlns:r="http://schemas.openxmlformats.org/officeDocument/2006/relationships" r:embed="rId3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Smartphone mit einfarbiger Füllung"/>
        </a:ext>
      </dgm:extLst>
    </dgm:pt>
    <dgm:pt modelId="{7E43EEC4-4C6F-4C9E-A832-F3BFDE4C2BFD}" type="pres">
      <dgm:prSet presAssocID="{096CEEE0-3283-4397-BE10-6E108F2A9550}" presName="txShp" presStyleLbl="node1" presStyleIdx="1" presStyleCnt="5">
        <dgm:presLayoutVars>
          <dgm:bulletEnabled val="1"/>
        </dgm:presLayoutVars>
      </dgm:prSet>
      <dgm:spPr/>
    </dgm:pt>
    <dgm:pt modelId="{46632747-082C-4F0C-A101-610DDC7543F2}" type="pres">
      <dgm:prSet presAssocID="{5B65EAA1-98C2-486E-8BA2-B0A375D4B74E}" presName="spacing" presStyleCnt="0"/>
      <dgm:spPr/>
    </dgm:pt>
    <dgm:pt modelId="{17DE709B-5068-4461-94AB-9907E66036CF}" type="pres">
      <dgm:prSet presAssocID="{9669E9EC-ED50-4D7C-BCA8-5C5D5F8A9EA4}" presName="composite" presStyleCnt="0"/>
      <dgm:spPr/>
    </dgm:pt>
    <dgm:pt modelId="{8A424FBE-E170-4B46-B9D9-8831E7C42BE6}" type="pres">
      <dgm:prSet presAssocID="{9669E9EC-ED50-4D7C-BCA8-5C5D5F8A9EA4}" presName="imgShp" presStyleLbl="fgImgPlace1" presStyleIdx="2" presStyleCnt="5"/>
      <dgm:spPr>
        <a:blipFill>
          <a:blip xmlns:r="http://schemas.openxmlformats.org/officeDocument/2006/relationships" r:embed="rId5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Soziales Netzwerk mit einfarbiger Füllung"/>
        </a:ext>
      </dgm:extLst>
    </dgm:pt>
    <dgm:pt modelId="{7A483DB0-2223-4122-9B65-60553ECA54E1}" type="pres">
      <dgm:prSet presAssocID="{9669E9EC-ED50-4D7C-BCA8-5C5D5F8A9EA4}" presName="txShp" presStyleLbl="node1" presStyleIdx="2" presStyleCnt="5">
        <dgm:presLayoutVars>
          <dgm:bulletEnabled val="1"/>
        </dgm:presLayoutVars>
      </dgm:prSet>
      <dgm:spPr/>
    </dgm:pt>
    <dgm:pt modelId="{21FDF450-AE4A-4C5C-9616-503F1CADF1DD}" type="pres">
      <dgm:prSet presAssocID="{7C1E856C-81AC-44A8-9A81-49A1573BC696}" presName="spacing" presStyleCnt="0"/>
      <dgm:spPr/>
    </dgm:pt>
    <dgm:pt modelId="{530C0384-5FF6-4ED0-A524-847670B29EC5}" type="pres">
      <dgm:prSet presAssocID="{AB3AB824-676A-48A6-86F7-0C7CD2BD67D0}" presName="composite" presStyleCnt="0"/>
      <dgm:spPr/>
    </dgm:pt>
    <dgm:pt modelId="{C6D624B5-7D5F-4E7F-B4B6-6B4722917C09}" type="pres">
      <dgm:prSet presAssocID="{AB3AB824-676A-48A6-86F7-0C7CD2BD67D0}" presName="imgShp" presStyleLbl="fgImgPlace1" presStyleIdx="3" presStyleCnt="5"/>
      <dgm:spPr>
        <a:blipFill>
          <a:blip xmlns:r="http://schemas.openxmlformats.org/officeDocument/2006/relationships" r:embed="rId7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Megafon mit einfarbiger Füllung"/>
        </a:ext>
      </dgm:extLst>
    </dgm:pt>
    <dgm:pt modelId="{CDDA9D81-DCDD-46EC-986B-BFF0B9ECFEFB}" type="pres">
      <dgm:prSet presAssocID="{AB3AB824-676A-48A6-86F7-0C7CD2BD67D0}" presName="txShp" presStyleLbl="node1" presStyleIdx="3" presStyleCnt="5">
        <dgm:presLayoutVars>
          <dgm:bulletEnabled val="1"/>
        </dgm:presLayoutVars>
      </dgm:prSet>
      <dgm:spPr/>
    </dgm:pt>
    <dgm:pt modelId="{74515884-1C01-40BF-95EA-1DE9B599B9C0}" type="pres">
      <dgm:prSet presAssocID="{D4109BDE-7CA3-4529-AD06-4652A3D40161}" presName="spacing" presStyleCnt="0"/>
      <dgm:spPr/>
    </dgm:pt>
    <dgm:pt modelId="{30E9319D-2AB4-4C2B-82FD-65FE72204DB7}" type="pres">
      <dgm:prSet presAssocID="{3EB88371-FE1D-4225-B94D-DE351BECD5FE}" presName="composite" presStyleCnt="0"/>
      <dgm:spPr/>
    </dgm:pt>
    <dgm:pt modelId="{66C07FBD-6822-4051-B250-555B766799AC}" type="pres">
      <dgm:prSet presAssocID="{3EB88371-FE1D-4225-B94D-DE351BECD5FE}" presName="imgShp" presStyleLbl="fgImgPlace1" presStyleIdx="4" presStyleCnt="5"/>
      <dgm:spPr>
        <a:blipFill>
          <a:blip xmlns:r="http://schemas.openxmlformats.org/officeDocument/2006/relationships" r:embed="rId9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Verängstigtes Gesicht mit einfarbiger Füllung mit einfarbiger Füllung"/>
        </a:ext>
      </dgm:extLst>
    </dgm:pt>
    <dgm:pt modelId="{AC482EC0-4556-4232-B684-4D6FA250B78B}" type="pres">
      <dgm:prSet presAssocID="{3EB88371-FE1D-4225-B94D-DE351BECD5FE}" presName="txShp" presStyleLbl="node1" presStyleIdx="4" presStyleCnt="5">
        <dgm:presLayoutVars>
          <dgm:bulletEnabled val="1"/>
        </dgm:presLayoutVars>
      </dgm:prSet>
      <dgm:spPr/>
    </dgm:pt>
  </dgm:ptLst>
  <dgm:cxnLst>
    <dgm:cxn modelId="{CD6BC207-F9BE-488F-B438-15A4E1F20AB1}" type="presOf" srcId="{21E1DC4C-F0D4-4DCB-A857-34C206EF69F4}" destId="{A1CF57E9-CBD7-4123-86FC-0C9A63CBBF89}" srcOrd="0" destOrd="0" presId="urn:microsoft.com/office/officeart/2005/8/layout/vList3"/>
    <dgm:cxn modelId="{85E0700D-23D4-4D93-9CB1-F9EAF9FA7DB3}" type="presOf" srcId="{3EB88371-FE1D-4225-B94D-DE351BECD5FE}" destId="{AC482EC0-4556-4232-B684-4D6FA250B78B}" srcOrd="0" destOrd="0" presId="urn:microsoft.com/office/officeart/2005/8/layout/vList3"/>
    <dgm:cxn modelId="{CD96971C-3903-4222-AF62-67AD5FAF5869}" type="presOf" srcId="{AB3AB824-676A-48A6-86F7-0C7CD2BD67D0}" destId="{CDDA9D81-DCDD-46EC-986B-BFF0B9ECFEFB}" srcOrd="0" destOrd="0" presId="urn:microsoft.com/office/officeart/2005/8/layout/vList3"/>
    <dgm:cxn modelId="{66A30520-2672-4AA0-BD5C-626064C3D05E}" srcId="{21E1DC4C-F0D4-4DCB-A857-34C206EF69F4}" destId="{3EB88371-FE1D-4225-B94D-DE351BECD5FE}" srcOrd="4" destOrd="0" parTransId="{3400ADEB-6C5F-4EFB-B2F2-C472A1A33B7C}" sibTransId="{F7FD1864-9379-468E-8C53-6C3C44133DE6}"/>
    <dgm:cxn modelId="{56014028-1880-4854-9E94-5F40EFDE9CB3}" type="presOf" srcId="{096CEEE0-3283-4397-BE10-6E108F2A9550}" destId="{7E43EEC4-4C6F-4C9E-A832-F3BFDE4C2BFD}" srcOrd="0" destOrd="0" presId="urn:microsoft.com/office/officeart/2005/8/layout/vList3"/>
    <dgm:cxn modelId="{9476EF5C-0A26-4FDD-BF55-A5E6BB8E957F}" srcId="{21E1DC4C-F0D4-4DCB-A857-34C206EF69F4}" destId="{9669E9EC-ED50-4D7C-BCA8-5C5D5F8A9EA4}" srcOrd="2" destOrd="0" parTransId="{D41F3435-A9DF-41B1-8A62-D4AAA39428F2}" sibTransId="{7C1E856C-81AC-44A8-9A81-49A1573BC696}"/>
    <dgm:cxn modelId="{D292B148-7CBC-4BDF-8337-7F53DDE12DD0}" srcId="{21E1DC4C-F0D4-4DCB-A857-34C206EF69F4}" destId="{AB3AB824-676A-48A6-86F7-0C7CD2BD67D0}" srcOrd="3" destOrd="0" parTransId="{7A8A448B-C75F-4C4C-BFAD-82FD1E66F7C5}" sibTransId="{D4109BDE-7CA3-4529-AD06-4652A3D40161}"/>
    <dgm:cxn modelId="{6B0C5573-4CEA-48C0-BBE7-19BEC0980997}" type="presOf" srcId="{80CD406E-08A4-4D43-B92E-FD116F2C9946}" destId="{18747F74-F153-4274-8FBF-4622EC845697}" srcOrd="0" destOrd="0" presId="urn:microsoft.com/office/officeart/2005/8/layout/vList3"/>
    <dgm:cxn modelId="{FE198792-E3F7-4FB2-B917-51F41D3AA183}" srcId="{21E1DC4C-F0D4-4DCB-A857-34C206EF69F4}" destId="{80CD406E-08A4-4D43-B92E-FD116F2C9946}" srcOrd="0" destOrd="0" parTransId="{3A8BD6F9-54FB-4745-B925-CD7F4479099A}" sibTransId="{EEE3AF4B-0D93-4E32-A7C5-1E4988DC2CB8}"/>
    <dgm:cxn modelId="{2756D9C9-369A-46E1-ACF8-03F1512610CE}" srcId="{21E1DC4C-F0D4-4DCB-A857-34C206EF69F4}" destId="{096CEEE0-3283-4397-BE10-6E108F2A9550}" srcOrd="1" destOrd="0" parTransId="{EE30594E-5684-463E-BDA0-405D677EEF71}" sibTransId="{5B65EAA1-98C2-486E-8BA2-B0A375D4B74E}"/>
    <dgm:cxn modelId="{85EF0DE4-26A7-4651-A4F9-0EBC6E00E287}" type="presOf" srcId="{9669E9EC-ED50-4D7C-BCA8-5C5D5F8A9EA4}" destId="{7A483DB0-2223-4122-9B65-60553ECA54E1}" srcOrd="0" destOrd="0" presId="urn:microsoft.com/office/officeart/2005/8/layout/vList3"/>
    <dgm:cxn modelId="{BCB81548-7039-4963-965D-F3E1FBE5DBCB}" type="presParOf" srcId="{A1CF57E9-CBD7-4123-86FC-0C9A63CBBF89}" destId="{DE69743E-1840-4240-BDBF-BDF43569DC78}" srcOrd="0" destOrd="0" presId="urn:microsoft.com/office/officeart/2005/8/layout/vList3"/>
    <dgm:cxn modelId="{01C7DE41-8360-4BBA-8DF1-B02CF9512933}" type="presParOf" srcId="{DE69743E-1840-4240-BDBF-BDF43569DC78}" destId="{06A69D38-5F60-4EE0-A6C4-0FC4DADC52A8}" srcOrd="0" destOrd="0" presId="urn:microsoft.com/office/officeart/2005/8/layout/vList3"/>
    <dgm:cxn modelId="{056E6D4A-A5CD-410B-B291-A0DA77C44E8B}" type="presParOf" srcId="{DE69743E-1840-4240-BDBF-BDF43569DC78}" destId="{18747F74-F153-4274-8FBF-4622EC845697}" srcOrd="1" destOrd="0" presId="urn:microsoft.com/office/officeart/2005/8/layout/vList3"/>
    <dgm:cxn modelId="{58D6A8F9-DAC3-4582-9DD1-9FB6AD6BAAC9}" type="presParOf" srcId="{A1CF57E9-CBD7-4123-86FC-0C9A63CBBF89}" destId="{A75F9087-5A3C-41B7-BB1A-2A14D51B1641}" srcOrd="1" destOrd="0" presId="urn:microsoft.com/office/officeart/2005/8/layout/vList3"/>
    <dgm:cxn modelId="{BC71B403-0A3E-4CC3-ACAC-F982BCA2B9EE}" type="presParOf" srcId="{A1CF57E9-CBD7-4123-86FC-0C9A63CBBF89}" destId="{A2F65FF8-1329-49DD-BE74-A8898597AF03}" srcOrd="2" destOrd="0" presId="urn:microsoft.com/office/officeart/2005/8/layout/vList3"/>
    <dgm:cxn modelId="{283014F1-EAA2-4C16-95DE-231B4173C085}" type="presParOf" srcId="{A2F65FF8-1329-49DD-BE74-A8898597AF03}" destId="{3AC1A5A8-2E02-4C76-B5B2-0281FE5DA371}" srcOrd="0" destOrd="0" presId="urn:microsoft.com/office/officeart/2005/8/layout/vList3"/>
    <dgm:cxn modelId="{5F8DB02A-3B9C-4304-87B7-A95F5541717A}" type="presParOf" srcId="{A2F65FF8-1329-49DD-BE74-A8898597AF03}" destId="{7E43EEC4-4C6F-4C9E-A832-F3BFDE4C2BFD}" srcOrd="1" destOrd="0" presId="urn:microsoft.com/office/officeart/2005/8/layout/vList3"/>
    <dgm:cxn modelId="{70B7A0DF-CDB2-419C-B224-293FA098CB01}" type="presParOf" srcId="{A1CF57E9-CBD7-4123-86FC-0C9A63CBBF89}" destId="{46632747-082C-4F0C-A101-610DDC7543F2}" srcOrd="3" destOrd="0" presId="urn:microsoft.com/office/officeart/2005/8/layout/vList3"/>
    <dgm:cxn modelId="{1A8758F1-518E-43F0-8805-E1B03E3184FC}" type="presParOf" srcId="{A1CF57E9-CBD7-4123-86FC-0C9A63CBBF89}" destId="{17DE709B-5068-4461-94AB-9907E66036CF}" srcOrd="4" destOrd="0" presId="urn:microsoft.com/office/officeart/2005/8/layout/vList3"/>
    <dgm:cxn modelId="{E6B62291-EF7A-4A7A-9C01-50EAE87E497F}" type="presParOf" srcId="{17DE709B-5068-4461-94AB-9907E66036CF}" destId="{8A424FBE-E170-4B46-B9D9-8831E7C42BE6}" srcOrd="0" destOrd="0" presId="urn:microsoft.com/office/officeart/2005/8/layout/vList3"/>
    <dgm:cxn modelId="{2338B4D7-75B7-4557-AB02-09BBB426CF4D}" type="presParOf" srcId="{17DE709B-5068-4461-94AB-9907E66036CF}" destId="{7A483DB0-2223-4122-9B65-60553ECA54E1}" srcOrd="1" destOrd="0" presId="urn:microsoft.com/office/officeart/2005/8/layout/vList3"/>
    <dgm:cxn modelId="{307671EA-7C01-4007-9238-9A67F38CF037}" type="presParOf" srcId="{A1CF57E9-CBD7-4123-86FC-0C9A63CBBF89}" destId="{21FDF450-AE4A-4C5C-9616-503F1CADF1DD}" srcOrd="5" destOrd="0" presId="urn:microsoft.com/office/officeart/2005/8/layout/vList3"/>
    <dgm:cxn modelId="{8500803F-4FF3-43CD-B6C4-60A257F85DBD}" type="presParOf" srcId="{A1CF57E9-CBD7-4123-86FC-0C9A63CBBF89}" destId="{530C0384-5FF6-4ED0-A524-847670B29EC5}" srcOrd="6" destOrd="0" presId="urn:microsoft.com/office/officeart/2005/8/layout/vList3"/>
    <dgm:cxn modelId="{6E6AE3ED-A94C-4062-B339-6D040A39E90B}" type="presParOf" srcId="{530C0384-5FF6-4ED0-A524-847670B29EC5}" destId="{C6D624B5-7D5F-4E7F-B4B6-6B4722917C09}" srcOrd="0" destOrd="0" presId="urn:microsoft.com/office/officeart/2005/8/layout/vList3"/>
    <dgm:cxn modelId="{C3514D2D-D0FE-4B68-BBC8-69F9EFBAD161}" type="presParOf" srcId="{530C0384-5FF6-4ED0-A524-847670B29EC5}" destId="{CDDA9D81-DCDD-46EC-986B-BFF0B9ECFEFB}" srcOrd="1" destOrd="0" presId="urn:microsoft.com/office/officeart/2005/8/layout/vList3"/>
    <dgm:cxn modelId="{6DC10650-DB4C-478A-9AC9-2222B725187C}" type="presParOf" srcId="{A1CF57E9-CBD7-4123-86FC-0C9A63CBBF89}" destId="{74515884-1C01-40BF-95EA-1DE9B599B9C0}" srcOrd="7" destOrd="0" presId="urn:microsoft.com/office/officeart/2005/8/layout/vList3"/>
    <dgm:cxn modelId="{A8EDCAF2-EBF5-4D06-9D15-7197F5D5BBAE}" type="presParOf" srcId="{A1CF57E9-CBD7-4123-86FC-0C9A63CBBF89}" destId="{30E9319D-2AB4-4C2B-82FD-65FE72204DB7}" srcOrd="8" destOrd="0" presId="urn:microsoft.com/office/officeart/2005/8/layout/vList3"/>
    <dgm:cxn modelId="{3E24932B-744D-4A5F-A89C-239EBD18B8B7}" type="presParOf" srcId="{30E9319D-2AB4-4C2B-82FD-65FE72204DB7}" destId="{66C07FBD-6822-4051-B250-555B766799AC}" srcOrd="0" destOrd="0" presId="urn:microsoft.com/office/officeart/2005/8/layout/vList3"/>
    <dgm:cxn modelId="{0B44F178-2875-4BC6-AC64-55BF160ECD7E}" type="presParOf" srcId="{30E9319D-2AB4-4C2B-82FD-65FE72204DB7}" destId="{AC482EC0-4556-4232-B684-4D6FA250B78B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21E1DC4C-F0D4-4DCB-A857-34C206EF69F4}" type="doc">
      <dgm:prSet loTypeId="urn:microsoft.com/office/officeart/2005/8/layout/vList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de-DE"/>
        </a:p>
      </dgm:t>
    </dgm:pt>
    <dgm:pt modelId="{80CD406E-08A4-4D43-B92E-FD116F2C9946}">
      <dgm:prSet custT="1"/>
      <dgm:spPr>
        <a:solidFill>
          <a:srgbClr val="FFFF00"/>
        </a:solidFill>
      </dgm:spPr>
      <dgm:t>
        <a:bodyPr/>
        <a:lstStyle/>
        <a:p>
          <a:pPr algn="l"/>
          <a:r>
            <a:rPr lang="de-DE" sz="1600" dirty="0">
              <a:solidFill>
                <a:srgbClr val="3E1A61"/>
              </a:solidFill>
            </a:rPr>
            <a:t>Wenn ihr noch genauer hinsehen wollt, könnt ihr noch andere Detektiv-Tools benutzen.</a:t>
          </a:r>
        </a:p>
      </dgm:t>
    </dgm:pt>
    <dgm:pt modelId="{3A8BD6F9-54FB-4745-B925-CD7F4479099A}" type="parTrans" cxnId="{FE198792-E3F7-4FB2-B917-51F41D3AA183}">
      <dgm:prSet/>
      <dgm:spPr/>
      <dgm:t>
        <a:bodyPr/>
        <a:lstStyle/>
        <a:p>
          <a:endParaRPr lang="de-DE"/>
        </a:p>
      </dgm:t>
    </dgm:pt>
    <dgm:pt modelId="{EEE3AF4B-0D93-4E32-A7C5-1E4988DC2CB8}" type="sibTrans" cxnId="{FE198792-E3F7-4FB2-B917-51F41D3AA183}">
      <dgm:prSet/>
      <dgm:spPr/>
      <dgm:t>
        <a:bodyPr/>
        <a:lstStyle/>
        <a:p>
          <a:endParaRPr lang="de-DE"/>
        </a:p>
      </dgm:t>
    </dgm:pt>
    <dgm:pt modelId="{AB3AB824-676A-48A6-86F7-0C7CD2BD67D0}">
      <dgm:prSet custT="1"/>
      <dgm:spPr>
        <a:solidFill>
          <a:srgbClr val="FFFF00"/>
        </a:solidFill>
      </dgm:spPr>
      <dgm:t>
        <a:bodyPr/>
        <a:lstStyle/>
        <a:p>
          <a:pPr algn="l"/>
          <a:r>
            <a:rPr lang="de-DE" sz="1600" dirty="0">
              <a:solidFill>
                <a:srgbClr val="002060"/>
              </a:solidFill>
            </a:rPr>
            <a:t>Nutzt </a:t>
          </a:r>
          <a:r>
            <a:rPr lang="de-DE" sz="1600" dirty="0" err="1">
              <a:solidFill>
                <a:srgbClr val="002060"/>
              </a:solidFill>
            </a:rPr>
            <a:t>Forensically</a:t>
          </a:r>
          <a:r>
            <a:rPr lang="de-DE" sz="1600" dirty="0">
              <a:solidFill>
                <a:srgbClr val="002060"/>
              </a:solidFill>
            </a:rPr>
            <a:t>, um Metadaten eines Bildes </a:t>
          </a:r>
          <a:r>
            <a:rPr lang="de-DE" sz="1600" dirty="0">
              <a:solidFill>
                <a:srgbClr val="3E1A61"/>
              </a:solidFill>
            </a:rPr>
            <a:t>einzusehen</a:t>
          </a:r>
          <a:r>
            <a:rPr lang="de-DE" sz="1600" dirty="0">
              <a:solidFill>
                <a:srgbClr val="002060"/>
              </a:solidFill>
            </a:rPr>
            <a:t>.</a:t>
          </a:r>
        </a:p>
      </dgm:t>
    </dgm:pt>
    <dgm:pt modelId="{7A8A448B-C75F-4C4C-BFAD-82FD1E66F7C5}" type="parTrans" cxnId="{D292B148-7CBC-4BDF-8337-7F53DDE12DD0}">
      <dgm:prSet/>
      <dgm:spPr/>
      <dgm:t>
        <a:bodyPr/>
        <a:lstStyle/>
        <a:p>
          <a:endParaRPr lang="de-DE"/>
        </a:p>
      </dgm:t>
    </dgm:pt>
    <dgm:pt modelId="{D4109BDE-7CA3-4529-AD06-4652A3D40161}" type="sibTrans" cxnId="{D292B148-7CBC-4BDF-8337-7F53DDE12DD0}">
      <dgm:prSet/>
      <dgm:spPr/>
      <dgm:t>
        <a:bodyPr/>
        <a:lstStyle/>
        <a:p>
          <a:endParaRPr lang="de-DE"/>
        </a:p>
      </dgm:t>
    </dgm:pt>
    <dgm:pt modelId="{096CEEE0-3283-4397-BE10-6E108F2A9550}">
      <dgm:prSet custT="1"/>
      <dgm:spPr>
        <a:solidFill>
          <a:srgbClr val="FFFF00"/>
        </a:solidFill>
      </dgm:spPr>
      <dgm:t>
        <a:bodyPr/>
        <a:lstStyle/>
        <a:p>
          <a:pPr algn="l"/>
          <a:r>
            <a:rPr lang="de-DE" sz="1600" dirty="0">
              <a:solidFill>
                <a:srgbClr val="3E1A61"/>
              </a:solidFill>
            </a:rPr>
            <a:t>Recherchiert Quelle, Autor, Herausgeber, Angaben aus dem Impressum.</a:t>
          </a:r>
        </a:p>
      </dgm:t>
    </dgm:pt>
    <dgm:pt modelId="{EE30594E-5684-463E-BDA0-405D677EEF71}" type="parTrans" cxnId="{2756D9C9-369A-46E1-ACF8-03F1512610CE}">
      <dgm:prSet/>
      <dgm:spPr/>
      <dgm:t>
        <a:bodyPr/>
        <a:lstStyle/>
        <a:p>
          <a:endParaRPr lang="de-DE"/>
        </a:p>
      </dgm:t>
    </dgm:pt>
    <dgm:pt modelId="{5B65EAA1-98C2-486E-8BA2-B0A375D4B74E}" type="sibTrans" cxnId="{2756D9C9-369A-46E1-ACF8-03F1512610CE}">
      <dgm:prSet/>
      <dgm:spPr/>
      <dgm:t>
        <a:bodyPr/>
        <a:lstStyle/>
        <a:p>
          <a:endParaRPr lang="de-DE"/>
        </a:p>
      </dgm:t>
    </dgm:pt>
    <dgm:pt modelId="{9669E9EC-ED50-4D7C-BCA8-5C5D5F8A9EA4}">
      <dgm:prSet custT="1"/>
      <dgm:spPr>
        <a:solidFill>
          <a:srgbClr val="FFFF00"/>
        </a:solidFill>
      </dgm:spPr>
      <dgm:t>
        <a:bodyPr/>
        <a:lstStyle/>
        <a:p>
          <a:pPr algn="l"/>
          <a:r>
            <a:rPr lang="de-DE" sz="1600" dirty="0">
              <a:solidFill>
                <a:srgbClr val="3E1A61"/>
              </a:solidFill>
            </a:rPr>
            <a:t>Nutzt Google-Maps und Wetterdaten, um Ort und Tag verifizieren zu können</a:t>
          </a:r>
          <a:r>
            <a:rPr lang="de-DE" sz="1600" dirty="0">
              <a:solidFill>
                <a:srgbClr val="002060"/>
              </a:solidFill>
            </a:rPr>
            <a:t>.</a:t>
          </a:r>
        </a:p>
      </dgm:t>
    </dgm:pt>
    <dgm:pt modelId="{D41F3435-A9DF-41B1-8A62-D4AAA39428F2}" type="parTrans" cxnId="{9476EF5C-0A26-4FDD-BF55-A5E6BB8E957F}">
      <dgm:prSet/>
      <dgm:spPr/>
      <dgm:t>
        <a:bodyPr/>
        <a:lstStyle/>
        <a:p>
          <a:endParaRPr lang="de-DE"/>
        </a:p>
      </dgm:t>
    </dgm:pt>
    <dgm:pt modelId="{7C1E856C-81AC-44A8-9A81-49A1573BC696}" type="sibTrans" cxnId="{9476EF5C-0A26-4FDD-BF55-A5E6BB8E957F}">
      <dgm:prSet/>
      <dgm:spPr/>
      <dgm:t>
        <a:bodyPr/>
        <a:lstStyle/>
        <a:p>
          <a:endParaRPr lang="de-DE"/>
        </a:p>
      </dgm:t>
    </dgm:pt>
    <dgm:pt modelId="{A1CF57E9-CBD7-4123-86FC-0C9A63CBBF89}" type="pres">
      <dgm:prSet presAssocID="{21E1DC4C-F0D4-4DCB-A857-34C206EF69F4}" presName="linearFlow" presStyleCnt="0">
        <dgm:presLayoutVars>
          <dgm:dir/>
          <dgm:resizeHandles val="exact"/>
        </dgm:presLayoutVars>
      </dgm:prSet>
      <dgm:spPr/>
    </dgm:pt>
    <dgm:pt modelId="{DE69743E-1840-4240-BDBF-BDF43569DC78}" type="pres">
      <dgm:prSet presAssocID="{80CD406E-08A4-4D43-B92E-FD116F2C9946}" presName="composite" presStyleCnt="0"/>
      <dgm:spPr/>
    </dgm:pt>
    <dgm:pt modelId="{06A69D38-5F60-4EE0-A6C4-0FC4DADC52A8}" type="pres">
      <dgm:prSet presAssocID="{80CD406E-08A4-4D43-B92E-FD116F2C9946}" presName="imgShp" presStyleLbl="fgImgPlace1" presStyleIdx="0" presStyleCnt="4"/>
      <dgm:spPr>
        <a:blipFill>
          <a:blip xmlns:r="http://schemas.openxmlformats.org/officeDocument/2006/relationships" r:embed="rId1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Zeitung mit einfarbiger Füllung"/>
        </a:ext>
      </dgm:extLst>
    </dgm:pt>
    <dgm:pt modelId="{18747F74-F153-4274-8FBF-4622EC845697}" type="pres">
      <dgm:prSet presAssocID="{80CD406E-08A4-4D43-B92E-FD116F2C9946}" presName="txShp" presStyleLbl="node1" presStyleIdx="0" presStyleCnt="4">
        <dgm:presLayoutVars>
          <dgm:bulletEnabled val="1"/>
        </dgm:presLayoutVars>
      </dgm:prSet>
      <dgm:spPr/>
    </dgm:pt>
    <dgm:pt modelId="{A75F9087-5A3C-41B7-BB1A-2A14D51B1641}" type="pres">
      <dgm:prSet presAssocID="{EEE3AF4B-0D93-4E32-A7C5-1E4988DC2CB8}" presName="spacing" presStyleCnt="0"/>
      <dgm:spPr/>
    </dgm:pt>
    <dgm:pt modelId="{A2F65FF8-1329-49DD-BE74-A8898597AF03}" type="pres">
      <dgm:prSet presAssocID="{096CEEE0-3283-4397-BE10-6E108F2A9550}" presName="composite" presStyleCnt="0"/>
      <dgm:spPr/>
    </dgm:pt>
    <dgm:pt modelId="{3AC1A5A8-2E02-4C76-B5B2-0281FE5DA371}" type="pres">
      <dgm:prSet presAssocID="{096CEEE0-3283-4397-BE10-6E108F2A9550}" presName="imgShp" presStyleLbl="fgImgPlace1" presStyleIdx="1" presStyleCnt="4"/>
      <dgm:spPr>
        <a:blipFill>
          <a:blip xmlns:r="http://schemas.openxmlformats.org/officeDocument/2006/relationships" r:embed="rId3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Internet mit einfarbiger Füllung"/>
        </a:ext>
      </dgm:extLst>
    </dgm:pt>
    <dgm:pt modelId="{7E43EEC4-4C6F-4C9E-A832-F3BFDE4C2BFD}" type="pres">
      <dgm:prSet presAssocID="{096CEEE0-3283-4397-BE10-6E108F2A9550}" presName="txShp" presStyleLbl="node1" presStyleIdx="1" presStyleCnt="4">
        <dgm:presLayoutVars>
          <dgm:bulletEnabled val="1"/>
        </dgm:presLayoutVars>
      </dgm:prSet>
      <dgm:spPr/>
    </dgm:pt>
    <dgm:pt modelId="{46632747-082C-4F0C-A101-610DDC7543F2}" type="pres">
      <dgm:prSet presAssocID="{5B65EAA1-98C2-486E-8BA2-B0A375D4B74E}" presName="spacing" presStyleCnt="0"/>
      <dgm:spPr/>
    </dgm:pt>
    <dgm:pt modelId="{17DE709B-5068-4461-94AB-9907E66036CF}" type="pres">
      <dgm:prSet presAssocID="{9669E9EC-ED50-4D7C-BCA8-5C5D5F8A9EA4}" presName="composite" presStyleCnt="0"/>
      <dgm:spPr/>
    </dgm:pt>
    <dgm:pt modelId="{8A424FBE-E170-4B46-B9D9-8831E7C42BE6}" type="pres">
      <dgm:prSet presAssocID="{9669E9EC-ED50-4D7C-BCA8-5C5D5F8A9EA4}" presName="imgShp" presStyleLbl="fgImgPlace1" presStyleIdx="2" presStyleCnt="4"/>
      <dgm:spPr>
        <a:blipFill>
          <a:blip xmlns:r="http://schemas.openxmlformats.org/officeDocument/2006/relationships" r:embed="rId5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dunkel (mittlere Sonne) mit einfarbiger Füllung"/>
        </a:ext>
      </dgm:extLst>
    </dgm:pt>
    <dgm:pt modelId="{7A483DB0-2223-4122-9B65-60553ECA54E1}" type="pres">
      <dgm:prSet presAssocID="{9669E9EC-ED50-4D7C-BCA8-5C5D5F8A9EA4}" presName="txShp" presStyleLbl="node1" presStyleIdx="2" presStyleCnt="4">
        <dgm:presLayoutVars>
          <dgm:bulletEnabled val="1"/>
        </dgm:presLayoutVars>
      </dgm:prSet>
      <dgm:spPr/>
    </dgm:pt>
    <dgm:pt modelId="{21FDF450-AE4A-4C5C-9616-503F1CADF1DD}" type="pres">
      <dgm:prSet presAssocID="{7C1E856C-81AC-44A8-9A81-49A1573BC696}" presName="spacing" presStyleCnt="0"/>
      <dgm:spPr/>
    </dgm:pt>
    <dgm:pt modelId="{530C0384-5FF6-4ED0-A524-847670B29EC5}" type="pres">
      <dgm:prSet presAssocID="{AB3AB824-676A-48A6-86F7-0C7CD2BD67D0}" presName="composite" presStyleCnt="0"/>
      <dgm:spPr/>
    </dgm:pt>
    <dgm:pt modelId="{C6D624B5-7D5F-4E7F-B4B6-6B4722917C09}" type="pres">
      <dgm:prSet presAssocID="{AB3AB824-676A-48A6-86F7-0C7CD2BD67D0}" presName="imgShp" presStyleLbl="fgImgPlace1" presStyleIdx="3" presStyleCnt="4"/>
      <dgm:spPr>
        <a:blipFill>
          <a:blip xmlns:r="http://schemas.openxmlformats.org/officeDocument/2006/relationships" r:embed="rId7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Lupe mit einfarbiger Füllung"/>
        </a:ext>
      </dgm:extLst>
    </dgm:pt>
    <dgm:pt modelId="{CDDA9D81-DCDD-46EC-986B-BFF0B9ECFEFB}" type="pres">
      <dgm:prSet presAssocID="{AB3AB824-676A-48A6-86F7-0C7CD2BD67D0}" presName="txShp" presStyleLbl="node1" presStyleIdx="3" presStyleCnt="4">
        <dgm:presLayoutVars>
          <dgm:bulletEnabled val="1"/>
        </dgm:presLayoutVars>
      </dgm:prSet>
      <dgm:spPr/>
    </dgm:pt>
  </dgm:ptLst>
  <dgm:cxnLst>
    <dgm:cxn modelId="{CD6BC207-F9BE-488F-B438-15A4E1F20AB1}" type="presOf" srcId="{21E1DC4C-F0D4-4DCB-A857-34C206EF69F4}" destId="{A1CF57E9-CBD7-4123-86FC-0C9A63CBBF89}" srcOrd="0" destOrd="0" presId="urn:microsoft.com/office/officeart/2005/8/layout/vList3"/>
    <dgm:cxn modelId="{CD96971C-3903-4222-AF62-67AD5FAF5869}" type="presOf" srcId="{AB3AB824-676A-48A6-86F7-0C7CD2BD67D0}" destId="{CDDA9D81-DCDD-46EC-986B-BFF0B9ECFEFB}" srcOrd="0" destOrd="0" presId="urn:microsoft.com/office/officeart/2005/8/layout/vList3"/>
    <dgm:cxn modelId="{56014028-1880-4854-9E94-5F40EFDE9CB3}" type="presOf" srcId="{096CEEE0-3283-4397-BE10-6E108F2A9550}" destId="{7E43EEC4-4C6F-4C9E-A832-F3BFDE4C2BFD}" srcOrd="0" destOrd="0" presId="urn:microsoft.com/office/officeart/2005/8/layout/vList3"/>
    <dgm:cxn modelId="{9476EF5C-0A26-4FDD-BF55-A5E6BB8E957F}" srcId="{21E1DC4C-F0D4-4DCB-A857-34C206EF69F4}" destId="{9669E9EC-ED50-4D7C-BCA8-5C5D5F8A9EA4}" srcOrd="2" destOrd="0" parTransId="{D41F3435-A9DF-41B1-8A62-D4AAA39428F2}" sibTransId="{7C1E856C-81AC-44A8-9A81-49A1573BC696}"/>
    <dgm:cxn modelId="{D292B148-7CBC-4BDF-8337-7F53DDE12DD0}" srcId="{21E1DC4C-F0D4-4DCB-A857-34C206EF69F4}" destId="{AB3AB824-676A-48A6-86F7-0C7CD2BD67D0}" srcOrd="3" destOrd="0" parTransId="{7A8A448B-C75F-4C4C-BFAD-82FD1E66F7C5}" sibTransId="{D4109BDE-7CA3-4529-AD06-4652A3D40161}"/>
    <dgm:cxn modelId="{6B0C5573-4CEA-48C0-BBE7-19BEC0980997}" type="presOf" srcId="{80CD406E-08A4-4D43-B92E-FD116F2C9946}" destId="{18747F74-F153-4274-8FBF-4622EC845697}" srcOrd="0" destOrd="0" presId="urn:microsoft.com/office/officeart/2005/8/layout/vList3"/>
    <dgm:cxn modelId="{FE198792-E3F7-4FB2-B917-51F41D3AA183}" srcId="{21E1DC4C-F0D4-4DCB-A857-34C206EF69F4}" destId="{80CD406E-08A4-4D43-B92E-FD116F2C9946}" srcOrd="0" destOrd="0" parTransId="{3A8BD6F9-54FB-4745-B925-CD7F4479099A}" sibTransId="{EEE3AF4B-0D93-4E32-A7C5-1E4988DC2CB8}"/>
    <dgm:cxn modelId="{2756D9C9-369A-46E1-ACF8-03F1512610CE}" srcId="{21E1DC4C-F0D4-4DCB-A857-34C206EF69F4}" destId="{096CEEE0-3283-4397-BE10-6E108F2A9550}" srcOrd="1" destOrd="0" parTransId="{EE30594E-5684-463E-BDA0-405D677EEF71}" sibTransId="{5B65EAA1-98C2-486E-8BA2-B0A375D4B74E}"/>
    <dgm:cxn modelId="{85EF0DE4-26A7-4651-A4F9-0EBC6E00E287}" type="presOf" srcId="{9669E9EC-ED50-4D7C-BCA8-5C5D5F8A9EA4}" destId="{7A483DB0-2223-4122-9B65-60553ECA54E1}" srcOrd="0" destOrd="0" presId="urn:microsoft.com/office/officeart/2005/8/layout/vList3"/>
    <dgm:cxn modelId="{BCB81548-7039-4963-965D-F3E1FBE5DBCB}" type="presParOf" srcId="{A1CF57E9-CBD7-4123-86FC-0C9A63CBBF89}" destId="{DE69743E-1840-4240-BDBF-BDF43569DC78}" srcOrd="0" destOrd="0" presId="urn:microsoft.com/office/officeart/2005/8/layout/vList3"/>
    <dgm:cxn modelId="{01C7DE41-8360-4BBA-8DF1-B02CF9512933}" type="presParOf" srcId="{DE69743E-1840-4240-BDBF-BDF43569DC78}" destId="{06A69D38-5F60-4EE0-A6C4-0FC4DADC52A8}" srcOrd="0" destOrd="0" presId="urn:microsoft.com/office/officeart/2005/8/layout/vList3"/>
    <dgm:cxn modelId="{056E6D4A-A5CD-410B-B291-A0DA77C44E8B}" type="presParOf" srcId="{DE69743E-1840-4240-BDBF-BDF43569DC78}" destId="{18747F74-F153-4274-8FBF-4622EC845697}" srcOrd="1" destOrd="0" presId="urn:microsoft.com/office/officeart/2005/8/layout/vList3"/>
    <dgm:cxn modelId="{58D6A8F9-DAC3-4582-9DD1-9FB6AD6BAAC9}" type="presParOf" srcId="{A1CF57E9-CBD7-4123-86FC-0C9A63CBBF89}" destId="{A75F9087-5A3C-41B7-BB1A-2A14D51B1641}" srcOrd="1" destOrd="0" presId="urn:microsoft.com/office/officeart/2005/8/layout/vList3"/>
    <dgm:cxn modelId="{BC71B403-0A3E-4CC3-ACAC-F982BCA2B9EE}" type="presParOf" srcId="{A1CF57E9-CBD7-4123-86FC-0C9A63CBBF89}" destId="{A2F65FF8-1329-49DD-BE74-A8898597AF03}" srcOrd="2" destOrd="0" presId="urn:microsoft.com/office/officeart/2005/8/layout/vList3"/>
    <dgm:cxn modelId="{283014F1-EAA2-4C16-95DE-231B4173C085}" type="presParOf" srcId="{A2F65FF8-1329-49DD-BE74-A8898597AF03}" destId="{3AC1A5A8-2E02-4C76-B5B2-0281FE5DA371}" srcOrd="0" destOrd="0" presId="urn:microsoft.com/office/officeart/2005/8/layout/vList3"/>
    <dgm:cxn modelId="{5F8DB02A-3B9C-4304-87B7-A95F5541717A}" type="presParOf" srcId="{A2F65FF8-1329-49DD-BE74-A8898597AF03}" destId="{7E43EEC4-4C6F-4C9E-A832-F3BFDE4C2BFD}" srcOrd="1" destOrd="0" presId="urn:microsoft.com/office/officeart/2005/8/layout/vList3"/>
    <dgm:cxn modelId="{70B7A0DF-CDB2-419C-B224-293FA098CB01}" type="presParOf" srcId="{A1CF57E9-CBD7-4123-86FC-0C9A63CBBF89}" destId="{46632747-082C-4F0C-A101-610DDC7543F2}" srcOrd="3" destOrd="0" presId="urn:microsoft.com/office/officeart/2005/8/layout/vList3"/>
    <dgm:cxn modelId="{1A8758F1-518E-43F0-8805-E1B03E3184FC}" type="presParOf" srcId="{A1CF57E9-CBD7-4123-86FC-0C9A63CBBF89}" destId="{17DE709B-5068-4461-94AB-9907E66036CF}" srcOrd="4" destOrd="0" presId="urn:microsoft.com/office/officeart/2005/8/layout/vList3"/>
    <dgm:cxn modelId="{E6B62291-EF7A-4A7A-9C01-50EAE87E497F}" type="presParOf" srcId="{17DE709B-5068-4461-94AB-9907E66036CF}" destId="{8A424FBE-E170-4B46-B9D9-8831E7C42BE6}" srcOrd="0" destOrd="0" presId="urn:microsoft.com/office/officeart/2005/8/layout/vList3"/>
    <dgm:cxn modelId="{2338B4D7-75B7-4557-AB02-09BBB426CF4D}" type="presParOf" srcId="{17DE709B-5068-4461-94AB-9907E66036CF}" destId="{7A483DB0-2223-4122-9B65-60553ECA54E1}" srcOrd="1" destOrd="0" presId="urn:microsoft.com/office/officeart/2005/8/layout/vList3"/>
    <dgm:cxn modelId="{307671EA-7C01-4007-9238-9A67F38CF037}" type="presParOf" srcId="{A1CF57E9-CBD7-4123-86FC-0C9A63CBBF89}" destId="{21FDF450-AE4A-4C5C-9616-503F1CADF1DD}" srcOrd="5" destOrd="0" presId="urn:microsoft.com/office/officeart/2005/8/layout/vList3"/>
    <dgm:cxn modelId="{8500803F-4FF3-43CD-B6C4-60A257F85DBD}" type="presParOf" srcId="{A1CF57E9-CBD7-4123-86FC-0C9A63CBBF89}" destId="{530C0384-5FF6-4ED0-A524-847670B29EC5}" srcOrd="6" destOrd="0" presId="urn:microsoft.com/office/officeart/2005/8/layout/vList3"/>
    <dgm:cxn modelId="{6E6AE3ED-A94C-4062-B339-6D040A39E90B}" type="presParOf" srcId="{530C0384-5FF6-4ED0-A524-847670B29EC5}" destId="{C6D624B5-7D5F-4E7F-B4B6-6B4722917C09}" srcOrd="0" destOrd="0" presId="urn:microsoft.com/office/officeart/2005/8/layout/vList3"/>
    <dgm:cxn modelId="{C3514D2D-D0FE-4B68-BBC8-69F9EFBAD161}" type="presParOf" srcId="{530C0384-5FF6-4ED0-A524-847670B29EC5}" destId="{CDDA9D81-DCDD-46EC-986B-BFF0B9ECFEFB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21E1DC4C-F0D4-4DCB-A857-34C206EF69F4}" type="doc">
      <dgm:prSet loTypeId="urn:microsoft.com/office/officeart/2005/8/layout/vList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de-DE"/>
        </a:p>
      </dgm:t>
    </dgm:pt>
    <dgm:pt modelId="{80CD406E-08A4-4D43-B92E-FD116F2C9946}">
      <dgm:prSet custT="1"/>
      <dgm:spPr>
        <a:solidFill>
          <a:srgbClr val="FFFF00"/>
        </a:solidFill>
      </dgm:spPr>
      <dgm:t>
        <a:bodyPr/>
        <a:lstStyle/>
        <a:p>
          <a:pPr algn="l"/>
          <a:r>
            <a:rPr lang="de-DE" sz="1600" b="1" dirty="0">
              <a:solidFill>
                <a:srgbClr val="3E1A61"/>
              </a:solidFill>
            </a:rPr>
            <a:t>Geht auch hier die 5 Schritte durch. </a:t>
          </a:r>
          <a:r>
            <a:rPr lang="de-DE" sz="1600" dirty="0">
              <a:solidFill>
                <a:srgbClr val="3E1A61"/>
              </a:solidFill>
            </a:rPr>
            <a:t>Tipps zur Recherche: Mache eine Screenshot des Videos für </a:t>
          </a:r>
          <a:r>
            <a:rPr lang="de-DE" sz="1600" dirty="0" err="1">
              <a:solidFill>
                <a:srgbClr val="3E1A61"/>
              </a:solidFill>
            </a:rPr>
            <a:t>google</a:t>
          </a:r>
          <a:r>
            <a:rPr lang="de-DE" sz="1600" dirty="0">
              <a:solidFill>
                <a:srgbClr val="3E1A61"/>
              </a:solidFill>
            </a:rPr>
            <a:t>-Lens und/oder beschreibe die Inhalte in der Textsuche.</a:t>
          </a:r>
        </a:p>
      </dgm:t>
    </dgm:pt>
    <dgm:pt modelId="{3A8BD6F9-54FB-4745-B925-CD7F4479099A}" type="parTrans" cxnId="{FE198792-E3F7-4FB2-B917-51F41D3AA183}">
      <dgm:prSet/>
      <dgm:spPr/>
      <dgm:t>
        <a:bodyPr/>
        <a:lstStyle/>
        <a:p>
          <a:endParaRPr lang="de-DE"/>
        </a:p>
      </dgm:t>
    </dgm:pt>
    <dgm:pt modelId="{EEE3AF4B-0D93-4E32-A7C5-1E4988DC2CB8}" type="sibTrans" cxnId="{FE198792-E3F7-4FB2-B917-51F41D3AA183}">
      <dgm:prSet/>
      <dgm:spPr/>
      <dgm:t>
        <a:bodyPr/>
        <a:lstStyle/>
        <a:p>
          <a:endParaRPr lang="de-DE"/>
        </a:p>
      </dgm:t>
    </dgm:pt>
    <dgm:pt modelId="{096CEEE0-3283-4397-BE10-6E108F2A9550}">
      <dgm:prSet custT="1"/>
      <dgm:spPr>
        <a:solidFill>
          <a:srgbClr val="FFFF00"/>
        </a:solidFill>
      </dgm:spPr>
      <dgm:t>
        <a:bodyPr/>
        <a:lstStyle/>
        <a:p>
          <a:pPr algn="l"/>
          <a:r>
            <a:rPr lang="de-DE" sz="1600" b="1" dirty="0">
              <a:solidFill>
                <a:srgbClr val="3E1A61"/>
              </a:solidFill>
            </a:rPr>
            <a:t>Bei Videos: </a:t>
          </a:r>
          <a:r>
            <a:rPr lang="de-DE" sz="1600" dirty="0">
              <a:solidFill>
                <a:srgbClr val="3E1A61"/>
              </a:solidFill>
            </a:rPr>
            <a:t>Achtet auf Details im Video. Gibt es kleine Störungen bei Hals, Ohrringen, Brille, Zähnen, Haaren? Sind die Lippenbewegungen natürlich?</a:t>
          </a:r>
        </a:p>
      </dgm:t>
    </dgm:pt>
    <dgm:pt modelId="{EE30594E-5684-463E-BDA0-405D677EEF71}" type="parTrans" cxnId="{2756D9C9-369A-46E1-ACF8-03F1512610CE}">
      <dgm:prSet/>
      <dgm:spPr/>
      <dgm:t>
        <a:bodyPr/>
        <a:lstStyle/>
        <a:p>
          <a:endParaRPr lang="de-DE"/>
        </a:p>
      </dgm:t>
    </dgm:pt>
    <dgm:pt modelId="{5B65EAA1-98C2-486E-8BA2-B0A375D4B74E}" type="sibTrans" cxnId="{2756D9C9-369A-46E1-ACF8-03F1512610CE}">
      <dgm:prSet/>
      <dgm:spPr/>
      <dgm:t>
        <a:bodyPr/>
        <a:lstStyle/>
        <a:p>
          <a:endParaRPr lang="de-DE"/>
        </a:p>
      </dgm:t>
    </dgm:pt>
    <dgm:pt modelId="{9669E9EC-ED50-4D7C-BCA8-5C5D5F8A9EA4}">
      <dgm:prSet custT="1"/>
      <dgm:spPr>
        <a:solidFill>
          <a:srgbClr val="FFFF00"/>
        </a:solidFill>
      </dgm:spPr>
      <dgm:t>
        <a:bodyPr/>
        <a:lstStyle/>
        <a:p>
          <a:pPr algn="l"/>
          <a:r>
            <a:rPr lang="de-DE" sz="1600" b="1" dirty="0">
              <a:solidFill>
                <a:srgbClr val="3E1A61"/>
              </a:solidFill>
            </a:rPr>
            <a:t>Bei Sprachnachrichten: </a:t>
          </a:r>
          <a:r>
            <a:rPr lang="de-DE" sz="1600" dirty="0">
              <a:solidFill>
                <a:srgbClr val="3E1A61"/>
              </a:solidFill>
            </a:rPr>
            <a:t>Achtet auf Details bei der Stimme. Spricht die Person langsamer oder schneller als sonst? Benutzt sie Wörter, die sie sonst nicht nutzen würde?</a:t>
          </a:r>
        </a:p>
      </dgm:t>
    </dgm:pt>
    <dgm:pt modelId="{D41F3435-A9DF-41B1-8A62-D4AAA39428F2}" type="parTrans" cxnId="{9476EF5C-0A26-4FDD-BF55-A5E6BB8E957F}">
      <dgm:prSet/>
      <dgm:spPr/>
      <dgm:t>
        <a:bodyPr/>
        <a:lstStyle/>
        <a:p>
          <a:endParaRPr lang="de-DE"/>
        </a:p>
      </dgm:t>
    </dgm:pt>
    <dgm:pt modelId="{7C1E856C-81AC-44A8-9A81-49A1573BC696}" type="sibTrans" cxnId="{9476EF5C-0A26-4FDD-BF55-A5E6BB8E957F}">
      <dgm:prSet/>
      <dgm:spPr/>
      <dgm:t>
        <a:bodyPr/>
        <a:lstStyle/>
        <a:p>
          <a:endParaRPr lang="de-DE"/>
        </a:p>
      </dgm:t>
    </dgm:pt>
    <dgm:pt modelId="{A1CF57E9-CBD7-4123-86FC-0C9A63CBBF89}" type="pres">
      <dgm:prSet presAssocID="{21E1DC4C-F0D4-4DCB-A857-34C206EF69F4}" presName="linearFlow" presStyleCnt="0">
        <dgm:presLayoutVars>
          <dgm:dir/>
          <dgm:resizeHandles val="exact"/>
        </dgm:presLayoutVars>
      </dgm:prSet>
      <dgm:spPr/>
    </dgm:pt>
    <dgm:pt modelId="{DE69743E-1840-4240-BDBF-BDF43569DC78}" type="pres">
      <dgm:prSet presAssocID="{80CD406E-08A4-4D43-B92E-FD116F2C9946}" presName="composite" presStyleCnt="0"/>
      <dgm:spPr/>
    </dgm:pt>
    <dgm:pt modelId="{06A69D38-5F60-4EE0-A6C4-0FC4DADC52A8}" type="pres">
      <dgm:prSet presAssocID="{80CD406E-08A4-4D43-B92E-FD116F2C9946}" presName="imgShp" presStyleLbl="fgImgPlace1" presStyleIdx="0" presStyleCnt="3"/>
      <dgm:spPr>
        <a:blipFill>
          <a:blip xmlns:r="http://schemas.openxmlformats.org/officeDocument/2006/relationships" r:embed="rId1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Lupe mit einfarbiger Füllung"/>
        </a:ext>
      </dgm:extLst>
    </dgm:pt>
    <dgm:pt modelId="{18747F74-F153-4274-8FBF-4622EC845697}" type="pres">
      <dgm:prSet presAssocID="{80CD406E-08A4-4D43-B92E-FD116F2C9946}" presName="txShp" presStyleLbl="node1" presStyleIdx="0" presStyleCnt="3">
        <dgm:presLayoutVars>
          <dgm:bulletEnabled val="1"/>
        </dgm:presLayoutVars>
      </dgm:prSet>
      <dgm:spPr/>
    </dgm:pt>
    <dgm:pt modelId="{A75F9087-5A3C-41B7-BB1A-2A14D51B1641}" type="pres">
      <dgm:prSet presAssocID="{EEE3AF4B-0D93-4E32-A7C5-1E4988DC2CB8}" presName="spacing" presStyleCnt="0"/>
      <dgm:spPr/>
    </dgm:pt>
    <dgm:pt modelId="{A2F65FF8-1329-49DD-BE74-A8898597AF03}" type="pres">
      <dgm:prSet presAssocID="{096CEEE0-3283-4397-BE10-6E108F2A9550}" presName="composite" presStyleCnt="0"/>
      <dgm:spPr/>
    </dgm:pt>
    <dgm:pt modelId="{3AC1A5A8-2E02-4C76-B5B2-0281FE5DA371}" type="pres">
      <dgm:prSet presAssocID="{096CEEE0-3283-4397-BE10-6E108F2A9550}" presName="imgShp" presStyleLbl="fgImgPlace1" presStyleIdx="1" presStyleCnt="3"/>
      <dgm:spPr>
        <a:blipFill>
          <a:blip xmlns:r="http://schemas.openxmlformats.org/officeDocument/2006/relationships" r:embed="rId3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Präsentation mit Medien mit einfarbiger Füllung"/>
        </a:ext>
      </dgm:extLst>
    </dgm:pt>
    <dgm:pt modelId="{7E43EEC4-4C6F-4C9E-A832-F3BFDE4C2BFD}" type="pres">
      <dgm:prSet presAssocID="{096CEEE0-3283-4397-BE10-6E108F2A9550}" presName="txShp" presStyleLbl="node1" presStyleIdx="1" presStyleCnt="3">
        <dgm:presLayoutVars>
          <dgm:bulletEnabled val="1"/>
        </dgm:presLayoutVars>
      </dgm:prSet>
      <dgm:spPr/>
    </dgm:pt>
    <dgm:pt modelId="{46632747-082C-4F0C-A101-610DDC7543F2}" type="pres">
      <dgm:prSet presAssocID="{5B65EAA1-98C2-486E-8BA2-B0A375D4B74E}" presName="spacing" presStyleCnt="0"/>
      <dgm:spPr/>
    </dgm:pt>
    <dgm:pt modelId="{17DE709B-5068-4461-94AB-9907E66036CF}" type="pres">
      <dgm:prSet presAssocID="{9669E9EC-ED50-4D7C-BCA8-5C5D5F8A9EA4}" presName="composite" presStyleCnt="0"/>
      <dgm:spPr/>
    </dgm:pt>
    <dgm:pt modelId="{8A424FBE-E170-4B46-B9D9-8831E7C42BE6}" type="pres">
      <dgm:prSet presAssocID="{9669E9EC-ED50-4D7C-BCA8-5C5D5F8A9EA4}" presName="imgShp" presStyleLbl="fgImgPlace1" presStyleIdx="2" presStyleCnt="3"/>
      <dgm:spPr>
        <a:blipFill>
          <a:blip xmlns:r="http://schemas.openxmlformats.org/officeDocument/2006/relationships" r:embed="rId5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Sprache mit einfarbiger Füllung"/>
        </a:ext>
      </dgm:extLst>
    </dgm:pt>
    <dgm:pt modelId="{7A483DB0-2223-4122-9B65-60553ECA54E1}" type="pres">
      <dgm:prSet presAssocID="{9669E9EC-ED50-4D7C-BCA8-5C5D5F8A9EA4}" presName="txShp" presStyleLbl="node1" presStyleIdx="2" presStyleCnt="3">
        <dgm:presLayoutVars>
          <dgm:bulletEnabled val="1"/>
        </dgm:presLayoutVars>
      </dgm:prSet>
      <dgm:spPr/>
    </dgm:pt>
  </dgm:ptLst>
  <dgm:cxnLst>
    <dgm:cxn modelId="{CD6BC207-F9BE-488F-B438-15A4E1F20AB1}" type="presOf" srcId="{21E1DC4C-F0D4-4DCB-A857-34C206EF69F4}" destId="{A1CF57E9-CBD7-4123-86FC-0C9A63CBBF89}" srcOrd="0" destOrd="0" presId="urn:microsoft.com/office/officeart/2005/8/layout/vList3"/>
    <dgm:cxn modelId="{56014028-1880-4854-9E94-5F40EFDE9CB3}" type="presOf" srcId="{096CEEE0-3283-4397-BE10-6E108F2A9550}" destId="{7E43EEC4-4C6F-4C9E-A832-F3BFDE4C2BFD}" srcOrd="0" destOrd="0" presId="urn:microsoft.com/office/officeart/2005/8/layout/vList3"/>
    <dgm:cxn modelId="{9476EF5C-0A26-4FDD-BF55-A5E6BB8E957F}" srcId="{21E1DC4C-F0D4-4DCB-A857-34C206EF69F4}" destId="{9669E9EC-ED50-4D7C-BCA8-5C5D5F8A9EA4}" srcOrd="2" destOrd="0" parTransId="{D41F3435-A9DF-41B1-8A62-D4AAA39428F2}" sibTransId="{7C1E856C-81AC-44A8-9A81-49A1573BC696}"/>
    <dgm:cxn modelId="{6B0C5573-4CEA-48C0-BBE7-19BEC0980997}" type="presOf" srcId="{80CD406E-08A4-4D43-B92E-FD116F2C9946}" destId="{18747F74-F153-4274-8FBF-4622EC845697}" srcOrd="0" destOrd="0" presId="urn:microsoft.com/office/officeart/2005/8/layout/vList3"/>
    <dgm:cxn modelId="{FE198792-E3F7-4FB2-B917-51F41D3AA183}" srcId="{21E1DC4C-F0D4-4DCB-A857-34C206EF69F4}" destId="{80CD406E-08A4-4D43-B92E-FD116F2C9946}" srcOrd="0" destOrd="0" parTransId="{3A8BD6F9-54FB-4745-B925-CD7F4479099A}" sibTransId="{EEE3AF4B-0D93-4E32-A7C5-1E4988DC2CB8}"/>
    <dgm:cxn modelId="{2756D9C9-369A-46E1-ACF8-03F1512610CE}" srcId="{21E1DC4C-F0D4-4DCB-A857-34C206EF69F4}" destId="{096CEEE0-3283-4397-BE10-6E108F2A9550}" srcOrd="1" destOrd="0" parTransId="{EE30594E-5684-463E-BDA0-405D677EEF71}" sibTransId="{5B65EAA1-98C2-486E-8BA2-B0A375D4B74E}"/>
    <dgm:cxn modelId="{85EF0DE4-26A7-4651-A4F9-0EBC6E00E287}" type="presOf" srcId="{9669E9EC-ED50-4D7C-BCA8-5C5D5F8A9EA4}" destId="{7A483DB0-2223-4122-9B65-60553ECA54E1}" srcOrd="0" destOrd="0" presId="urn:microsoft.com/office/officeart/2005/8/layout/vList3"/>
    <dgm:cxn modelId="{BCB81548-7039-4963-965D-F3E1FBE5DBCB}" type="presParOf" srcId="{A1CF57E9-CBD7-4123-86FC-0C9A63CBBF89}" destId="{DE69743E-1840-4240-BDBF-BDF43569DC78}" srcOrd="0" destOrd="0" presId="urn:microsoft.com/office/officeart/2005/8/layout/vList3"/>
    <dgm:cxn modelId="{01C7DE41-8360-4BBA-8DF1-B02CF9512933}" type="presParOf" srcId="{DE69743E-1840-4240-BDBF-BDF43569DC78}" destId="{06A69D38-5F60-4EE0-A6C4-0FC4DADC52A8}" srcOrd="0" destOrd="0" presId="urn:microsoft.com/office/officeart/2005/8/layout/vList3"/>
    <dgm:cxn modelId="{056E6D4A-A5CD-410B-B291-A0DA77C44E8B}" type="presParOf" srcId="{DE69743E-1840-4240-BDBF-BDF43569DC78}" destId="{18747F74-F153-4274-8FBF-4622EC845697}" srcOrd="1" destOrd="0" presId="urn:microsoft.com/office/officeart/2005/8/layout/vList3"/>
    <dgm:cxn modelId="{58D6A8F9-DAC3-4582-9DD1-9FB6AD6BAAC9}" type="presParOf" srcId="{A1CF57E9-CBD7-4123-86FC-0C9A63CBBF89}" destId="{A75F9087-5A3C-41B7-BB1A-2A14D51B1641}" srcOrd="1" destOrd="0" presId="urn:microsoft.com/office/officeart/2005/8/layout/vList3"/>
    <dgm:cxn modelId="{BC71B403-0A3E-4CC3-ACAC-F982BCA2B9EE}" type="presParOf" srcId="{A1CF57E9-CBD7-4123-86FC-0C9A63CBBF89}" destId="{A2F65FF8-1329-49DD-BE74-A8898597AF03}" srcOrd="2" destOrd="0" presId="urn:microsoft.com/office/officeart/2005/8/layout/vList3"/>
    <dgm:cxn modelId="{283014F1-EAA2-4C16-95DE-231B4173C085}" type="presParOf" srcId="{A2F65FF8-1329-49DD-BE74-A8898597AF03}" destId="{3AC1A5A8-2E02-4C76-B5B2-0281FE5DA371}" srcOrd="0" destOrd="0" presId="urn:microsoft.com/office/officeart/2005/8/layout/vList3"/>
    <dgm:cxn modelId="{5F8DB02A-3B9C-4304-87B7-A95F5541717A}" type="presParOf" srcId="{A2F65FF8-1329-49DD-BE74-A8898597AF03}" destId="{7E43EEC4-4C6F-4C9E-A832-F3BFDE4C2BFD}" srcOrd="1" destOrd="0" presId="urn:microsoft.com/office/officeart/2005/8/layout/vList3"/>
    <dgm:cxn modelId="{70B7A0DF-CDB2-419C-B224-293FA098CB01}" type="presParOf" srcId="{A1CF57E9-CBD7-4123-86FC-0C9A63CBBF89}" destId="{46632747-082C-4F0C-A101-610DDC7543F2}" srcOrd="3" destOrd="0" presId="urn:microsoft.com/office/officeart/2005/8/layout/vList3"/>
    <dgm:cxn modelId="{1A8758F1-518E-43F0-8805-E1B03E3184FC}" type="presParOf" srcId="{A1CF57E9-CBD7-4123-86FC-0C9A63CBBF89}" destId="{17DE709B-5068-4461-94AB-9907E66036CF}" srcOrd="4" destOrd="0" presId="urn:microsoft.com/office/officeart/2005/8/layout/vList3"/>
    <dgm:cxn modelId="{E6B62291-EF7A-4A7A-9C01-50EAE87E497F}" type="presParOf" srcId="{17DE709B-5068-4461-94AB-9907E66036CF}" destId="{8A424FBE-E170-4B46-B9D9-8831E7C42BE6}" srcOrd="0" destOrd="0" presId="urn:microsoft.com/office/officeart/2005/8/layout/vList3"/>
    <dgm:cxn modelId="{2338B4D7-75B7-4557-AB02-09BBB426CF4D}" type="presParOf" srcId="{17DE709B-5068-4461-94AB-9907E66036CF}" destId="{7A483DB0-2223-4122-9B65-60553ECA54E1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21E1DC4C-F0D4-4DCB-A857-34C206EF69F4}" type="doc">
      <dgm:prSet loTypeId="urn:microsoft.com/office/officeart/2005/8/layout/vList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de-DE"/>
        </a:p>
      </dgm:t>
    </dgm:pt>
    <dgm:pt modelId="{80CD406E-08A4-4D43-B92E-FD116F2C9946}">
      <dgm:prSet custT="1"/>
      <dgm:spPr>
        <a:solidFill>
          <a:srgbClr val="FFFF00"/>
        </a:solidFill>
      </dgm:spPr>
      <dgm:t>
        <a:bodyPr/>
        <a:lstStyle/>
        <a:p>
          <a:pPr algn="l"/>
          <a:r>
            <a:rPr lang="de-DE" sz="1800" dirty="0">
              <a:solidFill>
                <a:srgbClr val="3E1A61"/>
              </a:solidFill>
            </a:rPr>
            <a:t>1) Was sagt mein Verstand dazu?</a:t>
          </a:r>
        </a:p>
      </dgm:t>
    </dgm:pt>
    <dgm:pt modelId="{3A8BD6F9-54FB-4745-B925-CD7F4479099A}" type="parTrans" cxnId="{FE198792-E3F7-4FB2-B917-51F41D3AA183}">
      <dgm:prSet/>
      <dgm:spPr/>
      <dgm:t>
        <a:bodyPr/>
        <a:lstStyle/>
        <a:p>
          <a:endParaRPr lang="de-DE"/>
        </a:p>
      </dgm:t>
    </dgm:pt>
    <dgm:pt modelId="{EEE3AF4B-0D93-4E32-A7C5-1E4988DC2CB8}" type="sibTrans" cxnId="{FE198792-E3F7-4FB2-B917-51F41D3AA183}">
      <dgm:prSet/>
      <dgm:spPr/>
      <dgm:t>
        <a:bodyPr/>
        <a:lstStyle/>
        <a:p>
          <a:endParaRPr lang="de-DE"/>
        </a:p>
      </dgm:t>
    </dgm:pt>
    <dgm:pt modelId="{AB3AB824-676A-48A6-86F7-0C7CD2BD67D0}">
      <dgm:prSet custT="1"/>
      <dgm:spPr>
        <a:solidFill>
          <a:srgbClr val="FFFF00"/>
        </a:solidFill>
      </dgm:spPr>
      <dgm:t>
        <a:bodyPr/>
        <a:lstStyle/>
        <a:p>
          <a:pPr algn="l"/>
          <a:r>
            <a:rPr lang="de-DE" sz="1800" dirty="0">
              <a:solidFill>
                <a:srgbClr val="002060"/>
              </a:solidFill>
            </a:rPr>
            <a:t>4) Was sagt </a:t>
          </a:r>
          <a:r>
            <a:rPr lang="de-DE" sz="1800" dirty="0" err="1">
              <a:solidFill>
                <a:srgbClr val="002060"/>
              </a:solidFill>
            </a:rPr>
            <a:t>google</a:t>
          </a:r>
          <a:r>
            <a:rPr lang="de-DE" sz="1800" dirty="0">
              <a:solidFill>
                <a:srgbClr val="002060"/>
              </a:solidFill>
            </a:rPr>
            <a:t>-Lens dazu?</a:t>
          </a:r>
        </a:p>
      </dgm:t>
    </dgm:pt>
    <dgm:pt modelId="{7A8A448B-C75F-4C4C-BFAD-82FD1E66F7C5}" type="parTrans" cxnId="{D292B148-7CBC-4BDF-8337-7F53DDE12DD0}">
      <dgm:prSet/>
      <dgm:spPr/>
      <dgm:t>
        <a:bodyPr/>
        <a:lstStyle/>
        <a:p>
          <a:endParaRPr lang="de-DE"/>
        </a:p>
      </dgm:t>
    </dgm:pt>
    <dgm:pt modelId="{D4109BDE-7CA3-4529-AD06-4652A3D40161}" type="sibTrans" cxnId="{D292B148-7CBC-4BDF-8337-7F53DDE12DD0}">
      <dgm:prSet/>
      <dgm:spPr/>
      <dgm:t>
        <a:bodyPr/>
        <a:lstStyle/>
        <a:p>
          <a:endParaRPr lang="de-DE"/>
        </a:p>
      </dgm:t>
    </dgm:pt>
    <dgm:pt modelId="{3EB88371-FE1D-4225-B94D-DE351BECD5FE}">
      <dgm:prSet custT="1"/>
      <dgm:spPr>
        <a:solidFill>
          <a:srgbClr val="FFFF00"/>
        </a:solidFill>
      </dgm:spPr>
      <dgm:t>
        <a:bodyPr/>
        <a:lstStyle/>
        <a:p>
          <a:pPr algn="l"/>
          <a:r>
            <a:rPr lang="de-DE" sz="1800" dirty="0">
              <a:solidFill>
                <a:srgbClr val="002060"/>
              </a:solidFill>
            </a:rPr>
            <a:t>5) Seid Sherlock Holmes! Prüft über Datum, Metadaten, Wetter, </a:t>
          </a:r>
          <a:r>
            <a:rPr lang="de-DE" sz="1800" dirty="0" err="1">
              <a:solidFill>
                <a:srgbClr val="002060"/>
              </a:solidFill>
            </a:rPr>
            <a:t>Streetview</a:t>
          </a:r>
          <a:r>
            <a:rPr lang="de-DE" sz="1800" dirty="0">
              <a:solidFill>
                <a:srgbClr val="002060"/>
              </a:solidFill>
            </a:rPr>
            <a:t>/Maps, …</a:t>
          </a:r>
        </a:p>
      </dgm:t>
    </dgm:pt>
    <dgm:pt modelId="{3400ADEB-6C5F-4EFB-B2F2-C472A1A33B7C}" type="parTrans" cxnId="{66A30520-2672-4AA0-BD5C-626064C3D05E}">
      <dgm:prSet/>
      <dgm:spPr/>
      <dgm:t>
        <a:bodyPr/>
        <a:lstStyle/>
        <a:p>
          <a:endParaRPr lang="de-DE"/>
        </a:p>
      </dgm:t>
    </dgm:pt>
    <dgm:pt modelId="{F7FD1864-9379-468E-8C53-6C3C44133DE6}" type="sibTrans" cxnId="{66A30520-2672-4AA0-BD5C-626064C3D05E}">
      <dgm:prSet/>
      <dgm:spPr/>
      <dgm:t>
        <a:bodyPr/>
        <a:lstStyle/>
        <a:p>
          <a:endParaRPr lang="de-DE"/>
        </a:p>
      </dgm:t>
    </dgm:pt>
    <dgm:pt modelId="{096CEEE0-3283-4397-BE10-6E108F2A9550}">
      <dgm:prSet custT="1"/>
      <dgm:spPr>
        <a:solidFill>
          <a:srgbClr val="FFFF00"/>
        </a:solidFill>
      </dgm:spPr>
      <dgm:t>
        <a:bodyPr/>
        <a:lstStyle/>
        <a:p>
          <a:pPr algn="l"/>
          <a:r>
            <a:rPr lang="de-DE" sz="1800" dirty="0">
              <a:solidFill>
                <a:srgbClr val="3E1A61"/>
              </a:solidFill>
            </a:rPr>
            <a:t>2) Woher kommt das Video/Bild?</a:t>
          </a:r>
        </a:p>
      </dgm:t>
    </dgm:pt>
    <dgm:pt modelId="{EE30594E-5684-463E-BDA0-405D677EEF71}" type="parTrans" cxnId="{2756D9C9-369A-46E1-ACF8-03F1512610CE}">
      <dgm:prSet/>
      <dgm:spPr/>
      <dgm:t>
        <a:bodyPr/>
        <a:lstStyle/>
        <a:p>
          <a:endParaRPr lang="de-DE"/>
        </a:p>
      </dgm:t>
    </dgm:pt>
    <dgm:pt modelId="{5B65EAA1-98C2-486E-8BA2-B0A375D4B74E}" type="sibTrans" cxnId="{2756D9C9-369A-46E1-ACF8-03F1512610CE}">
      <dgm:prSet/>
      <dgm:spPr/>
      <dgm:t>
        <a:bodyPr/>
        <a:lstStyle/>
        <a:p>
          <a:endParaRPr lang="de-DE"/>
        </a:p>
      </dgm:t>
    </dgm:pt>
    <dgm:pt modelId="{9669E9EC-ED50-4D7C-BCA8-5C5D5F8A9EA4}">
      <dgm:prSet custT="1"/>
      <dgm:spPr>
        <a:solidFill>
          <a:srgbClr val="FFFF00"/>
        </a:solidFill>
      </dgm:spPr>
      <dgm:t>
        <a:bodyPr/>
        <a:lstStyle/>
        <a:p>
          <a:pPr algn="l"/>
          <a:r>
            <a:rPr lang="de-DE" sz="1800" dirty="0">
              <a:solidFill>
                <a:srgbClr val="002060"/>
              </a:solidFill>
            </a:rPr>
            <a:t>3) Was sagt </a:t>
          </a:r>
          <a:r>
            <a:rPr lang="de-DE" sz="1800" dirty="0" err="1">
              <a:solidFill>
                <a:srgbClr val="002060"/>
              </a:solidFill>
            </a:rPr>
            <a:t>google</a:t>
          </a:r>
          <a:r>
            <a:rPr lang="de-DE" sz="1800" dirty="0">
              <a:solidFill>
                <a:srgbClr val="002060"/>
              </a:solidFill>
            </a:rPr>
            <a:t> dazu?</a:t>
          </a:r>
        </a:p>
      </dgm:t>
    </dgm:pt>
    <dgm:pt modelId="{D41F3435-A9DF-41B1-8A62-D4AAA39428F2}" type="parTrans" cxnId="{9476EF5C-0A26-4FDD-BF55-A5E6BB8E957F}">
      <dgm:prSet/>
      <dgm:spPr/>
      <dgm:t>
        <a:bodyPr/>
        <a:lstStyle/>
        <a:p>
          <a:endParaRPr lang="de-DE"/>
        </a:p>
      </dgm:t>
    </dgm:pt>
    <dgm:pt modelId="{7C1E856C-81AC-44A8-9A81-49A1573BC696}" type="sibTrans" cxnId="{9476EF5C-0A26-4FDD-BF55-A5E6BB8E957F}">
      <dgm:prSet/>
      <dgm:spPr/>
      <dgm:t>
        <a:bodyPr/>
        <a:lstStyle/>
        <a:p>
          <a:endParaRPr lang="de-DE"/>
        </a:p>
      </dgm:t>
    </dgm:pt>
    <dgm:pt modelId="{A1CF57E9-CBD7-4123-86FC-0C9A63CBBF89}" type="pres">
      <dgm:prSet presAssocID="{21E1DC4C-F0D4-4DCB-A857-34C206EF69F4}" presName="linearFlow" presStyleCnt="0">
        <dgm:presLayoutVars>
          <dgm:dir/>
          <dgm:resizeHandles val="exact"/>
        </dgm:presLayoutVars>
      </dgm:prSet>
      <dgm:spPr/>
    </dgm:pt>
    <dgm:pt modelId="{DE69743E-1840-4240-BDBF-BDF43569DC78}" type="pres">
      <dgm:prSet presAssocID="{80CD406E-08A4-4D43-B92E-FD116F2C9946}" presName="composite" presStyleCnt="0"/>
      <dgm:spPr/>
    </dgm:pt>
    <dgm:pt modelId="{06A69D38-5F60-4EE0-A6C4-0FC4DADC52A8}" type="pres">
      <dgm:prSet presAssocID="{80CD406E-08A4-4D43-B92E-FD116F2C9946}" presName="imgShp" presStyleLbl="fgImgPlace1" presStyleIdx="0" presStyleCnt="5"/>
      <dgm:spPr>
        <a:blipFill>
          <a:blip xmlns:r="http://schemas.openxmlformats.org/officeDocument/2006/relationships" r:embed="rId1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Gehirn im Kopf mit einfarbiger Füllung"/>
        </a:ext>
      </dgm:extLst>
    </dgm:pt>
    <dgm:pt modelId="{18747F74-F153-4274-8FBF-4622EC845697}" type="pres">
      <dgm:prSet presAssocID="{80CD406E-08A4-4D43-B92E-FD116F2C9946}" presName="txShp" presStyleLbl="node1" presStyleIdx="0" presStyleCnt="5">
        <dgm:presLayoutVars>
          <dgm:bulletEnabled val="1"/>
        </dgm:presLayoutVars>
      </dgm:prSet>
      <dgm:spPr/>
    </dgm:pt>
    <dgm:pt modelId="{A75F9087-5A3C-41B7-BB1A-2A14D51B1641}" type="pres">
      <dgm:prSet presAssocID="{EEE3AF4B-0D93-4E32-A7C5-1E4988DC2CB8}" presName="spacing" presStyleCnt="0"/>
      <dgm:spPr/>
    </dgm:pt>
    <dgm:pt modelId="{A2F65FF8-1329-49DD-BE74-A8898597AF03}" type="pres">
      <dgm:prSet presAssocID="{096CEEE0-3283-4397-BE10-6E108F2A9550}" presName="composite" presStyleCnt="0"/>
      <dgm:spPr/>
    </dgm:pt>
    <dgm:pt modelId="{3AC1A5A8-2E02-4C76-B5B2-0281FE5DA371}" type="pres">
      <dgm:prSet presAssocID="{096CEEE0-3283-4397-BE10-6E108F2A9550}" presName="imgShp" presStyleLbl="fgImgPlace1" presStyleIdx="1" presStyleCnt="5"/>
      <dgm:spPr>
        <a:blipFill>
          <a:blip xmlns:r="http://schemas.openxmlformats.org/officeDocument/2006/relationships" r:embed="rId3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Markierung mit einfarbiger Füllung"/>
        </a:ext>
      </dgm:extLst>
    </dgm:pt>
    <dgm:pt modelId="{7E43EEC4-4C6F-4C9E-A832-F3BFDE4C2BFD}" type="pres">
      <dgm:prSet presAssocID="{096CEEE0-3283-4397-BE10-6E108F2A9550}" presName="txShp" presStyleLbl="node1" presStyleIdx="1" presStyleCnt="5">
        <dgm:presLayoutVars>
          <dgm:bulletEnabled val="1"/>
        </dgm:presLayoutVars>
      </dgm:prSet>
      <dgm:spPr/>
    </dgm:pt>
    <dgm:pt modelId="{46632747-082C-4F0C-A101-610DDC7543F2}" type="pres">
      <dgm:prSet presAssocID="{5B65EAA1-98C2-486E-8BA2-B0A375D4B74E}" presName="spacing" presStyleCnt="0"/>
      <dgm:spPr/>
    </dgm:pt>
    <dgm:pt modelId="{17DE709B-5068-4461-94AB-9907E66036CF}" type="pres">
      <dgm:prSet presAssocID="{9669E9EC-ED50-4D7C-BCA8-5C5D5F8A9EA4}" presName="composite" presStyleCnt="0"/>
      <dgm:spPr/>
    </dgm:pt>
    <dgm:pt modelId="{8A424FBE-E170-4B46-B9D9-8831E7C42BE6}" type="pres">
      <dgm:prSet presAssocID="{9669E9EC-ED50-4D7C-BCA8-5C5D5F8A9EA4}" presName="imgShp" presStyleLbl="fgImgPlace1" presStyleIdx="2" presStyleCnt="5"/>
      <dgm:spPr>
        <a:blipFill>
          <a:blip xmlns:r="http://schemas.openxmlformats.org/officeDocument/2006/relationships" r:embed="rId5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Lupe mit einfarbiger Füllung"/>
        </a:ext>
      </dgm:extLst>
    </dgm:pt>
    <dgm:pt modelId="{7A483DB0-2223-4122-9B65-60553ECA54E1}" type="pres">
      <dgm:prSet presAssocID="{9669E9EC-ED50-4D7C-BCA8-5C5D5F8A9EA4}" presName="txShp" presStyleLbl="node1" presStyleIdx="2" presStyleCnt="5">
        <dgm:presLayoutVars>
          <dgm:bulletEnabled val="1"/>
        </dgm:presLayoutVars>
      </dgm:prSet>
      <dgm:spPr/>
    </dgm:pt>
    <dgm:pt modelId="{21FDF450-AE4A-4C5C-9616-503F1CADF1DD}" type="pres">
      <dgm:prSet presAssocID="{7C1E856C-81AC-44A8-9A81-49A1573BC696}" presName="spacing" presStyleCnt="0"/>
      <dgm:spPr/>
    </dgm:pt>
    <dgm:pt modelId="{530C0384-5FF6-4ED0-A524-847670B29EC5}" type="pres">
      <dgm:prSet presAssocID="{AB3AB824-676A-48A6-86F7-0C7CD2BD67D0}" presName="composite" presStyleCnt="0"/>
      <dgm:spPr/>
    </dgm:pt>
    <dgm:pt modelId="{C6D624B5-7D5F-4E7F-B4B6-6B4722917C09}" type="pres">
      <dgm:prSet presAssocID="{AB3AB824-676A-48A6-86F7-0C7CD2BD67D0}" presName="imgShp" presStyleLbl="fgImgPlace1" presStyleIdx="3" presStyleCnt="5"/>
      <dgm:spPr>
        <a:blipFill>
          <a:blip xmlns:r="http://schemas.openxmlformats.org/officeDocument/2006/relationships" r:embed="rId7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Smartphone mit einfarbiger Füllung"/>
        </a:ext>
      </dgm:extLst>
    </dgm:pt>
    <dgm:pt modelId="{CDDA9D81-DCDD-46EC-986B-BFF0B9ECFEFB}" type="pres">
      <dgm:prSet presAssocID="{AB3AB824-676A-48A6-86F7-0C7CD2BD67D0}" presName="txShp" presStyleLbl="node1" presStyleIdx="3" presStyleCnt="5">
        <dgm:presLayoutVars>
          <dgm:bulletEnabled val="1"/>
        </dgm:presLayoutVars>
      </dgm:prSet>
      <dgm:spPr/>
    </dgm:pt>
    <dgm:pt modelId="{74515884-1C01-40BF-95EA-1DE9B599B9C0}" type="pres">
      <dgm:prSet presAssocID="{D4109BDE-7CA3-4529-AD06-4652A3D40161}" presName="spacing" presStyleCnt="0"/>
      <dgm:spPr/>
    </dgm:pt>
    <dgm:pt modelId="{30E9319D-2AB4-4C2B-82FD-65FE72204DB7}" type="pres">
      <dgm:prSet presAssocID="{3EB88371-FE1D-4225-B94D-DE351BECD5FE}" presName="composite" presStyleCnt="0"/>
      <dgm:spPr/>
    </dgm:pt>
    <dgm:pt modelId="{66C07FBD-6822-4051-B250-555B766799AC}" type="pres">
      <dgm:prSet presAssocID="{3EB88371-FE1D-4225-B94D-DE351BECD5FE}" presName="imgShp" presStyleLbl="fgImgPlace1" presStyleIdx="4" presStyleCnt="5"/>
      <dgm:spPr>
        <a:blipFill>
          <a:blip xmlns:r="http://schemas.openxmlformats.org/officeDocument/2006/relationships" r:embed="rId9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Detektivin mit einfarbiger Füllung"/>
        </a:ext>
      </dgm:extLst>
    </dgm:pt>
    <dgm:pt modelId="{AC482EC0-4556-4232-B684-4D6FA250B78B}" type="pres">
      <dgm:prSet presAssocID="{3EB88371-FE1D-4225-B94D-DE351BECD5FE}" presName="txShp" presStyleLbl="node1" presStyleIdx="4" presStyleCnt="5">
        <dgm:presLayoutVars>
          <dgm:bulletEnabled val="1"/>
        </dgm:presLayoutVars>
      </dgm:prSet>
      <dgm:spPr/>
    </dgm:pt>
  </dgm:ptLst>
  <dgm:cxnLst>
    <dgm:cxn modelId="{CD6BC207-F9BE-488F-B438-15A4E1F20AB1}" type="presOf" srcId="{21E1DC4C-F0D4-4DCB-A857-34C206EF69F4}" destId="{A1CF57E9-CBD7-4123-86FC-0C9A63CBBF89}" srcOrd="0" destOrd="0" presId="urn:microsoft.com/office/officeart/2005/8/layout/vList3"/>
    <dgm:cxn modelId="{85E0700D-23D4-4D93-9CB1-F9EAF9FA7DB3}" type="presOf" srcId="{3EB88371-FE1D-4225-B94D-DE351BECD5FE}" destId="{AC482EC0-4556-4232-B684-4D6FA250B78B}" srcOrd="0" destOrd="0" presId="urn:microsoft.com/office/officeart/2005/8/layout/vList3"/>
    <dgm:cxn modelId="{CD96971C-3903-4222-AF62-67AD5FAF5869}" type="presOf" srcId="{AB3AB824-676A-48A6-86F7-0C7CD2BD67D0}" destId="{CDDA9D81-DCDD-46EC-986B-BFF0B9ECFEFB}" srcOrd="0" destOrd="0" presId="urn:microsoft.com/office/officeart/2005/8/layout/vList3"/>
    <dgm:cxn modelId="{66A30520-2672-4AA0-BD5C-626064C3D05E}" srcId="{21E1DC4C-F0D4-4DCB-A857-34C206EF69F4}" destId="{3EB88371-FE1D-4225-B94D-DE351BECD5FE}" srcOrd="4" destOrd="0" parTransId="{3400ADEB-6C5F-4EFB-B2F2-C472A1A33B7C}" sibTransId="{F7FD1864-9379-468E-8C53-6C3C44133DE6}"/>
    <dgm:cxn modelId="{56014028-1880-4854-9E94-5F40EFDE9CB3}" type="presOf" srcId="{096CEEE0-3283-4397-BE10-6E108F2A9550}" destId="{7E43EEC4-4C6F-4C9E-A832-F3BFDE4C2BFD}" srcOrd="0" destOrd="0" presId="urn:microsoft.com/office/officeart/2005/8/layout/vList3"/>
    <dgm:cxn modelId="{9476EF5C-0A26-4FDD-BF55-A5E6BB8E957F}" srcId="{21E1DC4C-F0D4-4DCB-A857-34C206EF69F4}" destId="{9669E9EC-ED50-4D7C-BCA8-5C5D5F8A9EA4}" srcOrd="2" destOrd="0" parTransId="{D41F3435-A9DF-41B1-8A62-D4AAA39428F2}" sibTransId="{7C1E856C-81AC-44A8-9A81-49A1573BC696}"/>
    <dgm:cxn modelId="{D292B148-7CBC-4BDF-8337-7F53DDE12DD0}" srcId="{21E1DC4C-F0D4-4DCB-A857-34C206EF69F4}" destId="{AB3AB824-676A-48A6-86F7-0C7CD2BD67D0}" srcOrd="3" destOrd="0" parTransId="{7A8A448B-C75F-4C4C-BFAD-82FD1E66F7C5}" sibTransId="{D4109BDE-7CA3-4529-AD06-4652A3D40161}"/>
    <dgm:cxn modelId="{6B0C5573-4CEA-48C0-BBE7-19BEC0980997}" type="presOf" srcId="{80CD406E-08A4-4D43-B92E-FD116F2C9946}" destId="{18747F74-F153-4274-8FBF-4622EC845697}" srcOrd="0" destOrd="0" presId="urn:microsoft.com/office/officeart/2005/8/layout/vList3"/>
    <dgm:cxn modelId="{FE198792-E3F7-4FB2-B917-51F41D3AA183}" srcId="{21E1DC4C-F0D4-4DCB-A857-34C206EF69F4}" destId="{80CD406E-08A4-4D43-B92E-FD116F2C9946}" srcOrd="0" destOrd="0" parTransId="{3A8BD6F9-54FB-4745-B925-CD7F4479099A}" sibTransId="{EEE3AF4B-0D93-4E32-A7C5-1E4988DC2CB8}"/>
    <dgm:cxn modelId="{2756D9C9-369A-46E1-ACF8-03F1512610CE}" srcId="{21E1DC4C-F0D4-4DCB-A857-34C206EF69F4}" destId="{096CEEE0-3283-4397-BE10-6E108F2A9550}" srcOrd="1" destOrd="0" parTransId="{EE30594E-5684-463E-BDA0-405D677EEF71}" sibTransId="{5B65EAA1-98C2-486E-8BA2-B0A375D4B74E}"/>
    <dgm:cxn modelId="{85EF0DE4-26A7-4651-A4F9-0EBC6E00E287}" type="presOf" srcId="{9669E9EC-ED50-4D7C-BCA8-5C5D5F8A9EA4}" destId="{7A483DB0-2223-4122-9B65-60553ECA54E1}" srcOrd="0" destOrd="0" presId="urn:microsoft.com/office/officeart/2005/8/layout/vList3"/>
    <dgm:cxn modelId="{BCB81548-7039-4963-965D-F3E1FBE5DBCB}" type="presParOf" srcId="{A1CF57E9-CBD7-4123-86FC-0C9A63CBBF89}" destId="{DE69743E-1840-4240-BDBF-BDF43569DC78}" srcOrd="0" destOrd="0" presId="urn:microsoft.com/office/officeart/2005/8/layout/vList3"/>
    <dgm:cxn modelId="{01C7DE41-8360-4BBA-8DF1-B02CF9512933}" type="presParOf" srcId="{DE69743E-1840-4240-BDBF-BDF43569DC78}" destId="{06A69D38-5F60-4EE0-A6C4-0FC4DADC52A8}" srcOrd="0" destOrd="0" presId="urn:microsoft.com/office/officeart/2005/8/layout/vList3"/>
    <dgm:cxn modelId="{056E6D4A-A5CD-410B-B291-A0DA77C44E8B}" type="presParOf" srcId="{DE69743E-1840-4240-BDBF-BDF43569DC78}" destId="{18747F74-F153-4274-8FBF-4622EC845697}" srcOrd="1" destOrd="0" presId="urn:microsoft.com/office/officeart/2005/8/layout/vList3"/>
    <dgm:cxn modelId="{58D6A8F9-DAC3-4582-9DD1-9FB6AD6BAAC9}" type="presParOf" srcId="{A1CF57E9-CBD7-4123-86FC-0C9A63CBBF89}" destId="{A75F9087-5A3C-41B7-BB1A-2A14D51B1641}" srcOrd="1" destOrd="0" presId="urn:microsoft.com/office/officeart/2005/8/layout/vList3"/>
    <dgm:cxn modelId="{BC71B403-0A3E-4CC3-ACAC-F982BCA2B9EE}" type="presParOf" srcId="{A1CF57E9-CBD7-4123-86FC-0C9A63CBBF89}" destId="{A2F65FF8-1329-49DD-BE74-A8898597AF03}" srcOrd="2" destOrd="0" presId="urn:microsoft.com/office/officeart/2005/8/layout/vList3"/>
    <dgm:cxn modelId="{283014F1-EAA2-4C16-95DE-231B4173C085}" type="presParOf" srcId="{A2F65FF8-1329-49DD-BE74-A8898597AF03}" destId="{3AC1A5A8-2E02-4C76-B5B2-0281FE5DA371}" srcOrd="0" destOrd="0" presId="urn:microsoft.com/office/officeart/2005/8/layout/vList3"/>
    <dgm:cxn modelId="{5F8DB02A-3B9C-4304-87B7-A95F5541717A}" type="presParOf" srcId="{A2F65FF8-1329-49DD-BE74-A8898597AF03}" destId="{7E43EEC4-4C6F-4C9E-A832-F3BFDE4C2BFD}" srcOrd="1" destOrd="0" presId="urn:microsoft.com/office/officeart/2005/8/layout/vList3"/>
    <dgm:cxn modelId="{70B7A0DF-CDB2-419C-B224-293FA098CB01}" type="presParOf" srcId="{A1CF57E9-CBD7-4123-86FC-0C9A63CBBF89}" destId="{46632747-082C-4F0C-A101-610DDC7543F2}" srcOrd="3" destOrd="0" presId="urn:microsoft.com/office/officeart/2005/8/layout/vList3"/>
    <dgm:cxn modelId="{1A8758F1-518E-43F0-8805-E1B03E3184FC}" type="presParOf" srcId="{A1CF57E9-CBD7-4123-86FC-0C9A63CBBF89}" destId="{17DE709B-5068-4461-94AB-9907E66036CF}" srcOrd="4" destOrd="0" presId="urn:microsoft.com/office/officeart/2005/8/layout/vList3"/>
    <dgm:cxn modelId="{E6B62291-EF7A-4A7A-9C01-50EAE87E497F}" type="presParOf" srcId="{17DE709B-5068-4461-94AB-9907E66036CF}" destId="{8A424FBE-E170-4B46-B9D9-8831E7C42BE6}" srcOrd="0" destOrd="0" presId="urn:microsoft.com/office/officeart/2005/8/layout/vList3"/>
    <dgm:cxn modelId="{2338B4D7-75B7-4557-AB02-09BBB426CF4D}" type="presParOf" srcId="{17DE709B-5068-4461-94AB-9907E66036CF}" destId="{7A483DB0-2223-4122-9B65-60553ECA54E1}" srcOrd="1" destOrd="0" presId="urn:microsoft.com/office/officeart/2005/8/layout/vList3"/>
    <dgm:cxn modelId="{307671EA-7C01-4007-9238-9A67F38CF037}" type="presParOf" srcId="{A1CF57E9-CBD7-4123-86FC-0C9A63CBBF89}" destId="{21FDF450-AE4A-4C5C-9616-503F1CADF1DD}" srcOrd="5" destOrd="0" presId="urn:microsoft.com/office/officeart/2005/8/layout/vList3"/>
    <dgm:cxn modelId="{8500803F-4FF3-43CD-B6C4-60A257F85DBD}" type="presParOf" srcId="{A1CF57E9-CBD7-4123-86FC-0C9A63CBBF89}" destId="{530C0384-5FF6-4ED0-A524-847670B29EC5}" srcOrd="6" destOrd="0" presId="urn:microsoft.com/office/officeart/2005/8/layout/vList3"/>
    <dgm:cxn modelId="{6E6AE3ED-A94C-4062-B339-6D040A39E90B}" type="presParOf" srcId="{530C0384-5FF6-4ED0-A524-847670B29EC5}" destId="{C6D624B5-7D5F-4E7F-B4B6-6B4722917C09}" srcOrd="0" destOrd="0" presId="urn:microsoft.com/office/officeart/2005/8/layout/vList3"/>
    <dgm:cxn modelId="{C3514D2D-D0FE-4B68-BBC8-69F9EFBAD161}" type="presParOf" srcId="{530C0384-5FF6-4ED0-A524-847670B29EC5}" destId="{CDDA9D81-DCDD-46EC-986B-BFF0B9ECFEFB}" srcOrd="1" destOrd="0" presId="urn:microsoft.com/office/officeart/2005/8/layout/vList3"/>
    <dgm:cxn modelId="{6DC10650-DB4C-478A-9AC9-2222B725187C}" type="presParOf" srcId="{A1CF57E9-CBD7-4123-86FC-0C9A63CBBF89}" destId="{74515884-1C01-40BF-95EA-1DE9B599B9C0}" srcOrd="7" destOrd="0" presId="urn:microsoft.com/office/officeart/2005/8/layout/vList3"/>
    <dgm:cxn modelId="{A8EDCAF2-EBF5-4D06-9D15-7197F5D5BBAE}" type="presParOf" srcId="{A1CF57E9-CBD7-4123-86FC-0C9A63CBBF89}" destId="{30E9319D-2AB4-4C2B-82FD-65FE72204DB7}" srcOrd="8" destOrd="0" presId="urn:microsoft.com/office/officeart/2005/8/layout/vList3"/>
    <dgm:cxn modelId="{3E24932B-744D-4A5F-A89C-239EBD18B8B7}" type="presParOf" srcId="{30E9319D-2AB4-4C2B-82FD-65FE72204DB7}" destId="{66C07FBD-6822-4051-B250-555B766799AC}" srcOrd="0" destOrd="0" presId="urn:microsoft.com/office/officeart/2005/8/layout/vList3"/>
    <dgm:cxn modelId="{0B44F178-2875-4BC6-AC64-55BF160ECD7E}" type="presParOf" srcId="{30E9319D-2AB4-4C2B-82FD-65FE72204DB7}" destId="{AC482EC0-4556-4232-B684-4D6FA250B78B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4FE99622-2CA5-4A1A-A2CA-89B9ACFAA1A1}" type="doc">
      <dgm:prSet loTypeId="urn:microsoft.com/office/officeart/2005/8/layout/vList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de-DE"/>
        </a:p>
      </dgm:t>
    </dgm:pt>
    <dgm:pt modelId="{469F2466-C18A-468F-94F8-AC0E46510E51}">
      <dgm:prSet/>
      <dgm:spPr>
        <a:solidFill>
          <a:srgbClr val="FFFF00"/>
        </a:solidFill>
      </dgm:spPr>
      <dgm:t>
        <a:bodyPr/>
        <a:lstStyle/>
        <a:p>
          <a:pPr algn="l"/>
          <a:r>
            <a:rPr lang="de-DE" b="0" dirty="0">
              <a:solidFill>
                <a:srgbClr val="3D2277"/>
              </a:solidFill>
              <a:latin typeface="+mj-lt"/>
            </a:rPr>
            <a:t>… welche Nachrichten ihr konsumiert und wie ihr den Konsum selbst steuern könnt. </a:t>
          </a:r>
        </a:p>
      </dgm:t>
    </dgm:pt>
    <dgm:pt modelId="{44A58E3B-8B44-41C6-9C27-D58A4F95AF15}" type="parTrans" cxnId="{6EDE4D00-05D5-4D30-9E39-89B087626B47}">
      <dgm:prSet/>
      <dgm:spPr/>
      <dgm:t>
        <a:bodyPr/>
        <a:lstStyle/>
        <a:p>
          <a:endParaRPr lang="de-DE"/>
        </a:p>
      </dgm:t>
    </dgm:pt>
    <dgm:pt modelId="{2B09DCBA-78AA-4002-8D3C-76E1DE30521B}" type="sibTrans" cxnId="{6EDE4D00-05D5-4D30-9E39-89B087626B47}">
      <dgm:prSet/>
      <dgm:spPr/>
      <dgm:t>
        <a:bodyPr/>
        <a:lstStyle/>
        <a:p>
          <a:endParaRPr lang="de-DE"/>
        </a:p>
      </dgm:t>
    </dgm:pt>
    <dgm:pt modelId="{AC847F63-1AF4-44BD-9169-BE85F77D04B0}">
      <dgm:prSet/>
      <dgm:spPr>
        <a:solidFill>
          <a:srgbClr val="FFFF00"/>
        </a:solidFill>
      </dgm:spPr>
      <dgm:t>
        <a:bodyPr/>
        <a:lstStyle/>
        <a:p>
          <a:pPr algn="l"/>
          <a:r>
            <a:rPr lang="de-DE" b="0" dirty="0">
              <a:solidFill>
                <a:srgbClr val="3D2277"/>
              </a:solidFill>
              <a:latin typeface="+mj-lt"/>
            </a:rPr>
            <a:t>… wie Journalist*innen arbeiten und wie seriöse Nachrichten gemacht werden. </a:t>
          </a:r>
        </a:p>
      </dgm:t>
    </dgm:pt>
    <dgm:pt modelId="{D5EF651B-4F97-441B-81B2-68366BCFD208}" type="parTrans" cxnId="{F1076A7C-0E57-4794-AF37-7B6087171C4C}">
      <dgm:prSet/>
      <dgm:spPr/>
      <dgm:t>
        <a:bodyPr/>
        <a:lstStyle/>
        <a:p>
          <a:endParaRPr lang="de-DE"/>
        </a:p>
      </dgm:t>
    </dgm:pt>
    <dgm:pt modelId="{7508DAC2-62E8-4C51-B0BD-FD386524B64B}" type="sibTrans" cxnId="{F1076A7C-0E57-4794-AF37-7B6087171C4C}">
      <dgm:prSet/>
      <dgm:spPr/>
      <dgm:t>
        <a:bodyPr/>
        <a:lstStyle/>
        <a:p>
          <a:endParaRPr lang="de-DE"/>
        </a:p>
      </dgm:t>
    </dgm:pt>
    <dgm:pt modelId="{90756DEC-9D36-4527-974B-16051568334E}">
      <dgm:prSet/>
      <dgm:spPr>
        <a:solidFill>
          <a:srgbClr val="FFFF00"/>
        </a:solidFill>
      </dgm:spPr>
      <dgm:t>
        <a:bodyPr/>
        <a:lstStyle/>
        <a:p>
          <a:pPr algn="l"/>
          <a:r>
            <a:rPr lang="de-DE" b="0" dirty="0">
              <a:solidFill>
                <a:srgbClr val="3D2277"/>
              </a:solidFill>
              <a:latin typeface="+mj-lt"/>
            </a:rPr>
            <a:t>… was Desinformation ist und warum sie verbreitet wird.</a:t>
          </a:r>
        </a:p>
      </dgm:t>
    </dgm:pt>
    <dgm:pt modelId="{4E00D076-A1E1-4454-8B5D-B92D8597FCE7}" type="parTrans" cxnId="{E1868AD1-BD93-41F0-8042-633704BD6658}">
      <dgm:prSet/>
      <dgm:spPr/>
      <dgm:t>
        <a:bodyPr/>
        <a:lstStyle/>
        <a:p>
          <a:endParaRPr lang="de-DE"/>
        </a:p>
      </dgm:t>
    </dgm:pt>
    <dgm:pt modelId="{EC5AEF46-6626-4001-9721-983F318F4F88}" type="sibTrans" cxnId="{E1868AD1-BD93-41F0-8042-633704BD6658}">
      <dgm:prSet/>
      <dgm:spPr/>
      <dgm:t>
        <a:bodyPr/>
        <a:lstStyle/>
        <a:p>
          <a:endParaRPr lang="de-DE"/>
        </a:p>
      </dgm:t>
    </dgm:pt>
    <dgm:pt modelId="{03C98A39-AC2C-4CB2-AA98-DAF6388A2922}">
      <dgm:prSet/>
      <dgm:spPr>
        <a:solidFill>
          <a:srgbClr val="FFFF00"/>
        </a:solidFill>
      </dgm:spPr>
      <dgm:t>
        <a:bodyPr/>
        <a:lstStyle/>
        <a:p>
          <a:pPr algn="l"/>
          <a:r>
            <a:rPr lang="de-DE" b="0" dirty="0">
              <a:solidFill>
                <a:srgbClr val="3D2277"/>
              </a:solidFill>
              <a:latin typeface="+mj-lt"/>
            </a:rPr>
            <a:t>… wie unterschiedlich Desinformation verbreitet wird. </a:t>
          </a:r>
        </a:p>
      </dgm:t>
    </dgm:pt>
    <dgm:pt modelId="{E630EAA2-F725-4FE5-8347-9D323AA754B9}" type="parTrans" cxnId="{A068D62F-5EA2-40AF-B84B-5FF5CC40D369}">
      <dgm:prSet/>
      <dgm:spPr/>
      <dgm:t>
        <a:bodyPr/>
        <a:lstStyle/>
        <a:p>
          <a:endParaRPr lang="de-DE"/>
        </a:p>
      </dgm:t>
    </dgm:pt>
    <dgm:pt modelId="{D470BF0C-20C7-4E9D-A541-2DFC8FC6A0B1}" type="sibTrans" cxnId="{A068D62F-5EA2-40AF-B84B-5FF5CC40D369}">
      <dgm:prSet/>
      <dgm:spPr/>
      <dgm:t>
        <a:bodyPr/>
        <a:lstStyle/>
        <a:p>
          <a:endParaRPr lang="de-DE"/>
        </a:p>
      </dgm:t>
    </dgm:pt>
    <dgm:pt modelId="{CEDE0B51-2B93-4E2A-97D1-A94CE7A67C44}">
      <dgm:prSet/>
      <dgm:spPr>
        <a:solidFill>
          <a:srgbClr val="FFFF00"/>
        </a:solidFill>
      </dgm:spPr>
      <dgm:t>
        <a:bodyPr/>
        <a:lstStyle/>
        <a:p>
          <a:pPr algn="l"/>
          <a:r>
            <a:rPr lang="de-DE" b="0" dirty="0">
              <a:solidFill>
                <a:srgbClr val="3D2277"/>
              </a:solidFill>
              <a:latin typeface="+mj-lt"/>
            </a:rPr>
            <a:t>… 5 Schritte, mit denen ihr Desinformation gezielt erkennen könnt.</a:t>
          </a:r>
        </a:p>
      </dgm:t>
    </dgm:pt>
    <dgm:pt modelId="{B55E324B-3209-470A-B4A9-D5A9B3A45170}" type="parTrans" cxnId="{F12A5A7D-6A13-4CB4-A246-4D76E340FD85}">
      <dgm:prSet/>
      <dgm:spPr/>
      <dgm:t>
        <a:bodyPr/>
        <a:lstStyle/>
        <a:p>
          <a:endParaRPr lang="de-DE"/>
        </a:p>
      </dgm:t>
    </dgm:pt>
    <dgm:pt modelId="{71DCBE1E-4028-47D1-92F5-1FF3E82A9621}" type="sibTrans" cxnId="{F12A5A7D-6A13-4CB4-A246-4D76E340FD85}">
      <dgm:prSet/>
      <dgm:spPr/>
      <dgm:t>
        <a:bodyPr/>
        <a:lstStyle/>
        <a:p>
          <a:endParaRPr lang="de-DE"/>
        </a:p>
      </dgm:t>
    </dgm:pt>
    <dgm:pt modelId="{9BF7C927-87F8-40CA-8D9A-4A99F1B4323F}" type="pres">
      <dgm:prSet presAssocID="{4FE99622-2CA5-4A1A-A2CA-89B9ACFAA1A1}" presName="linearFlow" presStyleCnt="0">
        <dgm:presLayoutVars>
          <dgm:dir/>
          <dgm:resizeHandles val="exact"/>
        </dgm:presLayoutVars>
      </dgm:prSet>
      <dgm:spPr/>
    </dgm:pt>
    <dgm:pt modelId="{F17F82B7-2F58-478F-9D47-264A3E1494AB}" type="pres">
      <dgm:prSet presAssocID="{469F2466-C18A-468F-94F8-AC0E46510E51}" presName="composite" presStyleCnt="0"/>
      <dgm:spPr/>
    </dgm:pt>
    <dgm:pt modelId="{D9BC7098-C63E-422E-BD0D-21CBD7D0D7CF}" type="pres">
      <dgm:prSet presAssocID="{469F2466-C18A-468F-94F8-AC0E46510E51}" presName="imgShp" presStyleLbl="fgImgPlace1" presStyleIdx="0" presStyleCnt="5"/>
      <dgm:spPr>
        <a:blipFill>
          <a:blip xmlns:r="http://schemas.openxmlformats.org/officeDocument/2006/relationships" r:embed="rId1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Marke 1 mit einfarbiger Füllung"/>
        </a:ext>
      </dgm:extLst>
    </dgm:pt>
    <dgm:pt modelId="{89F18633-47FB-44E2-AC01-B4D4DA09D9FA}" type="pres">
      <dgm:prSet presAssocID="{469F2466-C18A-468F-94F8-AC0E46510E51}" presName="txShp" presStyleLbl="node1" presStyleIdx="0" presStyleCnt="5">
        <dgm:presLayoutVars>
          <dgm:bulletEnabled val="1"/>
        </dgm:presLayoutVars>
      </dgm:prSet>
      <dgm:spPr/>
    </dgm:pt>
    <dgm:pt modelId="{E3210E01-224D-4788-815A-7924B805A69E}" type="pres">
      <dgm:prSet presAssocID="{2B09DCBA-78AA-4002-8D3C-76E1DE30521B}" presName="spacing" presStyleCnt="0"/>
      <dgm:spPr/>
    </dgm:pt>
    <dgm:pt modelId="{F28CEF58-C59F-410E-8BF5-DB4A9FB541E7}" type="pres">
      <dgm:prSet presAssocID="{AC847F63-1AF4-44BD-9169-BE85F77D04B0}" presName="composite" presStyleCnt="0"/>
      <dgm:spPr/>
    </dgm:pt>
    <dgm:pt modelId="{C56FBD83-3728-400A-AAD2-42306BCB650D}" type="pres">
      <dgm:prSet presAssocID="{AC847F63-1AF4-44BD-9169-BE85F77D04B0}" presName="imgShp" presStyleLbl="fgImgPlace1" presStyleIdx="1" presStyleCnt="5"/>
      <dgm:spPr>
        <a:blipFill>
          <a:blip xmlns:r="http://schemas.openxmlformats.org/officeDocument/2006/relationships" r:embed="rId3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Abzeichen mit einfarbiger Füllung"/>
        </a:ext>
      </dgm:extLst>
    </dgm:pt>
    <dgm:pt modelId="{ED19F505-6684-44D3-9DA0-9835D280F2BD}" type="pres">
      <dgm:prSet presAssocID="{AC847F63-1AF4-44BD-9169-BE85F77D04B0}" presName="txShp" presStyleLbl="node1" presStyleIdx="1" presStyleCnt="5">
        <dgm:presLayoutVars>
          <dgm:bulletEnabled val="1"/>
        </dgm:presLayoutVars>
      </dgm:prSet>
      <dgm:spPr/>
    </dgm:pt>
    <dgm:pt modelId="{ECCBF7D0-EDF9-474C-BA1F-4A70013F12AF}" type="pres">
      <dgm:prSet presAssocID="{7508DAC2-62E8-4C51-B0BD-FD386524B64B}" presName="spacing" presStyleCnt="0"/>
      <dgm:spPr/>
    </dgm:pt>
    <dgm:pt modelId="{99443BD4-7FD0-4B44-A803-48BA74E57EA3}" type="pres">
      <dgm:prSet presAssocID="{90756DEC-9D36-4527-974B-16051568334E}" presName="composite" presStyleCnt="0"/>
      <dgm:spPr/>
    </dgm:pt>
    <dgm:pt modelId="{DCE03763-01F9-4117-8E5B-BCE2BBC662C6}" type="pres">
      <dgm:prSet presAssocID="{90756DEC-9D36-4527-974B-16051568334E}" presName="imgShp" presStyleLbl="fgImgPlace1" presStyleIdx="2" presStyleCnt="5"/>
      <dgm:spPr>
        <a:blipFill>
          <a:blip xmlns:r="http://schemas.openxmlformats.org/officeDocument/2006/relationships" r:embed="rId5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Marke 3 mit einfarbiger Füllung"/>
        </a:ext>
      </dgm:extLst>
    </dgm:pt>
    <dgm:pt modelId="{564E737F-02CF-4173-9D05-58D210C55083}" type="pres">
      <dgm:prSet presAssocID="{90756DEC-9D36-4527-974B-16051568334E}" presName="txShp" presStyleLbl="node1" presStyleIdx="2" presStyleCnt="5">
        <dgm:presLayoutVars>
          <dgm:bulletEnabled val="1"/>
        </dgm:presLayoutVars>
      </dgm:prSet>
      <dgm:spPr/>
    </dgm:pt>
    <dgm:pt modelId="{4C8A619E-39CA-42C5-81F4-43FF49F7202D}" type="pres">
      <dgm:prSet presAssocID="{EC5AEF46-6626-4001-9721-983F318F4F88}" presName="spacing" presStyleCnt="0"/>
      <dgm:spPr/>
    </dgm:pt>
    <dgm:pt modelId="{83C363D0-EEFE-41C8-A6E7-B09E427D37E0}" type="pres">
      <dgm:prSet presAssocID="{03C98A39-AC2C-4CB2-AA98-DAF6388A2922}" presName="composite" presStyleCnt="0"/>
      <dgm:spPr/>
    </dgm:pt>
    <dgm:pt modelId="{B2E9B8D1-593E-4D1B-B59B-7648B459AD08}" type="pres">
      <dgm:prSet presAssocID="{03C98A39-AC2C-4CB2-AA98-DAF6388A2922}" presName="imgShp" presStyleLbl="fgImgPlace1" presStyleIdx="3" presStyleCnt="5"/>
      <dgm:spPr>
        <a:blipFill>
          <a:blip xmlns:r="http://schemas.openxmlformats.org/officeDocument/2006/relationships" r:embed="rId7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Marke 4 mit einfarbiger Füllung"/>
        </a:ext>
      </dgm:extLst>
    </dgm:pt>
    <dgm:pt modelId="{67CBF7FE-83AE-454F-AE59-057D2213747F}" type="pres">
      <dgm:prSet presAssocID="{03C98A39-AC2C-4CB2-AA98-DAF6388A2922}" presName="txShp" presStyleLbl="node1" presStyleIdx="3" presStyleCnt="5">
        <dgm:presLayoutVars>
          <dgm:bulletEnabled val="1"/>
        </dgm:presLayoutVars>
      </dgm:prSet>
      <dgm:spPr/>
    </dgm:pt>
    <dgm:pt modelId="{654AC4B0-B38F-4C39-9A40-9385FA9FEA2F}" type="pres">
      <dgm:prSet presAssocID="{D470BF0C-20C7-4E9D-A541-2DFC8FC6A0B1}" presName="spacing" presStyleCnt="0"/>
      <dgm:spPr/>
    </dgm:pt>
    <dgm:pt modelId="{544199E3-D586-47DC-8CF2-7DF6C94AB3A5}" type="pres">
      <dgm:prSet presAssocID="{CEDE0B51-2B93-4E2A-97D1-A94CE7A67C44}" presName="composite" presStyleCnt="0"/>
      <dgm:spPr/>
    </dgm:pt>
    <dgm:pt modelId="{1FDFFBDD-C269-4DB9-8D13-93A55DFE0DE4}" type="pres">
      <dgm:prSet presAssocID="{CEDE0B51-2B93-4E2A-97D1-A94CE7A67C44}" presName="imgShp" presStyleLbl="fgImgPlace1" presStyleIdx="4" presStyleCnt="5"/>
      <dgm:spPr>
        <a:blipFill>
          <a:blip xmlns:r="http://schemas.openxmlformats.org/officeDocument/2006/relationships" r:embed="rId9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Marke 5 mit einfarbiger Füllung"/>
        </a:ext>
      </dgm:extLst>
    </dgm:pt>
    <dgm:pt modelId="{9C6A1B3D-3801-458B-A047-D5059F7918E0}" type="pres">
      <dgm:prSet presAssocID="{CEDE0B51-2B93-4E2A-97D1-A94CE7A67C44}" presName="txShp" presStyleLbl="node1" presStyleIdx="4" presStyleCnt="5">
        <dgm:presLayoutVars>
          <dgm:bulletEnabled val="1"/>
        </dgm:presLayoutVars>
      </dgm:prSet>
      <dgm:spPr/>
    </dgm:pt>
  </dgm:ptLst>
  <dgm:cxnLst>
    <dgm:cxn modelId="{6EDE4D00-05D5-4D30-9E39-89B087626B47}" srcId="{4FE99622-2CA5-4A1A-A2CA-89B9ACFAA1A1}" destId="{469F2466-C18A-468F-94F8-AC0E46510E51}" srcOrd="0" destOrd="0" parTransId="{44A58E3B-8B44-41C6-9C27-D58A4F95AF15}" sibTransId="{2B09DCBA-78AA-4002-8D3C-76E1DE30521B}"/>
    <dgm:cxn modelId="{3527B60D-6F5F-4551-A207-07CA0E3176BB}" type="presOf" srcId="{469F2466-C18A-468F-94F8-AC0E46510E51}" destId="{89F18633-47FB-44E2-AC01-B4D4DA09D9FA}" srcOrd="0" destOrd="0" presId="urn:microsoft.com/office/officeart/2005/8/layout/vList3"/>
    <dgm:cxn modelId="{2BF00916-B150-4776-AA6B-23AD3F0310A2}" type="presOf" srcId="{90756DEC-9D36-4527-974B-16051568334E}" destId="{564E737F-02CF-4173-9D05-58D210C55083}" srcOrd="0" destOrd="0" presId="urn:microsoft.com/office/officeart/2005/8/layout/vList3"/>
    <dgm:cxn modelId="{A068D62F-5EA2-40AF-B84B-5FF5CC40D369}" srcId="{4FE99622-2CA5-4A1A-A2CA-89B9ACFAA1A1}" destId="{03C98A39-AC2C-4CB2-AA98-DAF6388A2922}" srcOrd="3" destOrd="0" parTransId="{E630EAA2-F725-4FE5-8347-9D323AA754B9}" sibTransId="{D470BF0C-20C7-4E9D-A541-2DFC8FC6A0B1}"/>
    <dgm:cxn modelId="{874E7E4B-A464-4EEC-AB4F-DF66C27DFBC2}" type="presOf" srcId="{CEDE0B51-2B93-4E2A-97D1-A94CE7A67C44}" destId="{9C6A1B3D-3801-458B-A047-D5059F7918E0}" srcOrd="0" destOrd="0" presId="urn:microsoft.com/office/officeart/2005/8/layout/vList3"/>
    <dgm:cxn modelId="{F1076A7C-0E57-4794-AF37-7B6087171C4C}" srcId="{4FE99622-2CA5-4A1A-A2CA-89B9ACFAA1A1}" destId="{AC847F63-1AF4-44BD-9169-BE85F77D04B0}" srcOrd="1" destOrd="0" parTransId="{D5EF651B-4F97-441B-81B2-68366BCFD208}" sibTransId="{7508DAC2-62E8-4C51-B0BD-FD386524B64B}"/>
    <dgm:cxn modelId="{F12A5A7D-6A13-4CB4-A246-4D76E340FD85}" srcId="{4FE99622-2CA5-4A1A-A2CA-89B9ACFAA1A1}" destId="{CEDE0B51-2B93-4E2A-97D1-A94CE7A67C44}" srcOrd="4" destOrd="0" parTransId="{B55E324B-3209-470A-B4A9-D5A9B3A45170}" sibTransId="{71DCBE1E-4028-47D1-92F5-1FF3E82A9621}"/>
    <dgm:cxn modelId="{BB734E80-0198-4ADE-B576-AEFE592B739C}" type="presOf" srcId="{4FE99622-2CA5-4A1A-A2CA-89B9ACFAA1A1}" destId="{9BF7C927-87F8-40CA-8D9A-4A99F1B4323F}" srcOrd="0" destOrd="0" presId="urn:microsoft.com/office/officeart/2005/8/layout/vList3"/>
    <dgm:cxn modelId="{E1868AD1-BD93-41F0-8042-633704BD6658}" srcId="{4FE99622-2CA5-4A1A-A2CA-89B9ACFAA1A1}" destId="{90756DEC-9D36-4527-974B-16051568334E}" srcOrd="2" destOrd="0" parTransId="{4E00D076-A1E1-4454-8B5D-B92D8597FCE7}" sibTransId="{EC5AEF46-6626-4001-9721-983F318F4F88}"/>
    <dgm:cxn modelId="{7A8BDFE5-B429-44B8-96F4-CA5428F0C6B2}" type="presOf" srcId="{AC847F63-1AF4-44BD-9169-BE85F77D04B0}" destId="{ED19F505-6684-44D3-9DA0-9835D280F2BD}" srcOrd="0" destOrd="0" presId="urn:microsoft.com/office/officeart/2005/8/layout/vList3"/>
    <dgm:cxn modelId="{78A767FF-3290-47BC-997B-79E95F7765D3}" type="presOf" srcId="{03C98A39-AC2C-4CB2-AA98-DAF6388A2922}" destId="{67CBF7FE-83AE-454F-AE59-057D2213747F}" srcOrd="0" destOrd="0" presId="urn:microsoft.com/office/officeart/2005/8/layout/vList3"/>
    <dgm:cxn modelId="{F0923780-C6D3-40E9-A0C6-0DE56B3334F7}" type="presParOf" srcId="{9BF7C927-87F8-40CA-8D9A-4A99F1B4323F}" destId="{F17F82B7-2F58-478F-9D47-264A3E1494AB}" srcOrd="0" destOrd="0" presId="urn:microsoft.com/office/officeart/2005/8/layout/vList3"/>
    <dgm:cxn modelId="{265D2A71-9B06-421B-AA02-7F46B2B6CB3D}" type="presParOf" srcId="{F17F82B7-2F58-478F-9D47-264A3E1494AB}" destId="{D9BC7098-C63E-422E-BD0D-21CBD7D0D7CF}" srcOrd="0" destOrd="0" presId="urn:microsoft.com/office/officeart/2005/8/layout/vList3"/>
    <dgm:cxn modelId="{11FECFC3-CB7E-4BCE-A813-AE5AB847D70D}" type="presParOf" srcId="{F17F82B7-2F58-478F-9D47-264A3E1494AB}" destId="{89F18633-47FB-44E2-AC01-B4D4DA09D9FA}" srcOrd="1" destOrd="0" presId="urn:microsoft.com/office/officeart/2005/8/layout/vList3"/>
    <dgm:cxn modelId="{BA31CF8A-A050-472C-BD48-697018A3BE29}" type="presParOf" srcId="{9BF7C927-87F8-40CA-8D9A-4A99F1B4323F}" destId="{E3210E01-224D-4788-815A-7924B805A69E}" srcOrd="1" destOrd="0" presId="urn:microsoft.com/office/officeart/2005/8/layout/vList3"/>
    <dgm:cxn modelId="{26DE5FA4-A783-43FD-941D-A069C80EF159}" type="presParOf" srcId="{9BF7C927-87F8-40CA-8D9A-4A99F1B4323F}" destId="{F28CEF58-C59F-410E-8BF5-DB4A9FB541E7}" srcOrd="2" destOrd="0" presId="urn:microsoft.com/office/officeart/2005/8/layout/vList3"/>
    <dgm:cxn modelId="{97A76073-154E-4A29-9C55-FF9FBCDCFD1C}" type="presParOf" srcId="{F28CEF58-C59F-410E-8BF5-DB4A9FB541E7}" destId="{C56FBD83-3728-400A-AAD2-42306BCB650D}" srcOrd="0" destOrd="0" presId="urn:microsoft.com/office/officeart/2005/8/layout/vList3"/>
    <dgm:cxn modelId="{84807B90-67B5-4307-890D-C65263204A1E}" type="presParOf" srcId="{F28CEF58-C59F-410E-8BF5-DB4A9FB541E7}" destId="{ED19F505-6684-44D3-9DA0-9835D280F2BD}" srcOrd="1" destOrd="0" presId="urn:microsoft.com/office/officeart/2005/8/layout/vList3"/>
    <dgm:cxn modelId="{24C06B05-582B-4457-B658-6956AC9980F2}" type="presParOf" srcId="{9BF7C927-87F8-40CA-8D9A-4A99F1B4323F}" destId="{ECCBF7D0-EDF9-474C-BA1F-4A70013F12AF}" srcOrd="3" destOrd="0" presId="urn:microsoft.com/office/officeart/2005/8/layout/vList3"/>
    <dgm:cxn modelId="{D19768C0-43F6-4EA5-8DE7-A054416F5A44}" type="presParOf" srcId="{9BF7C927-87F8-40CA-8D9A-4A99F1B4323F}" destId="{99443BD4-7FD0-4B44-A803-48BA74E57EA3}" srcOrd="4" destOrd="0" presId="urn:microsoft.com/office/officeart/2005/8/layout/vList3"/>
    <dgm:cxn modelId="{114A1766-E02D-48B8-A5C1-378488AB7C64}" type="presParOf" srcId="{99443BD4-7FD0-4B44-A803-48BA74E57EA3}" destId="{DCE03763-01F9-4117-8E5B-BCE2BBC662C6}" srcOrd="0" destOrd="0" presId="urn:microsoft.com/office/officeart/2005/8/layout/vList3"/>
    <dgm:cxn modelId="{4779A199-9EFC-469E-9BB0-D29A78A97E70}" type="presParOf" srcId="{99443BD4-7FD0-4B44-A803-48BA74E57EA3}" destId="{564E737F-02CF-4173-9D05-58D210C55083}" srcOrd="1" destOrd="0" presId="urn:microsoft.com/office/officeart/2005/8/layout/vList3"/>
    <dgm:cxn modelId="{8FB2A2B5-9080-448F-9778-BE186594DB03}" type="presParOf" srcId="{9BF7C927-87F8-40CA-8D9A-4A99F1B4323F}" destId="{4C8A619E-39CA-42C5-81F4-43FF49F7202D}" srcOrd="5" destOrd="0" presId="urn:microsoft.com/office/officeart/2005/8/layout/vList3"/>
    <dgm:cxn modelId="{19175C35-F7E0-44BA-8361-B332AD0E8A37}" type="presParOf" srcId="{9BF7C927-87F8-40CA-8D9A-4A99F1B4323F}" destId="{83C363D0-EEFE-41C8-A6E7-B09E427D37E0}" srcOrd="6" destOrd="0" presId="urn:microsoft.com/office/officeart/2005/8/layout/vList3"/>
    <dgm:cxn modelId="{7B4FC1C4-EDC1-4A6A-B5FD-CE020CBDEA87}" type="presParOf" srcId="{83C363D0-EEFE-41C8-A6E7-B09E427D37E0}" destId="{B2E9B8D1-593E-4D1B-B59B-7648B459AD08}" srcOrd="0" destOrd="0" presId="urn:microsoft.com/office/officeart/2005/8/layout/vList3"/>
    <dgm:cxn modelId="{42066C9D-0A42-4008-AD7E-39143D6F2036}" type="presParOf" srcId="{83C363D0-EEFE-41C8-A6E7-B09E427D37E0}" destId="{67CBF7FE-83AE-454F-AE59-057D2213747F}" srcOrd="1" destOrd="0" presId="urn:microsoft.com/office/officeart/2005/8/layout/vList3"/>
    <dgm:cxn modelId="{003BFE01-32C1-4FD8-9034-74646BB7E686}" type="presParOf" srcId="{9BF7C927-87F8-40CA-8D9A-4A99F1B4323F}" destId="{654AC4B0-B38F-4C39-9A40-9385FA9FEA2F}" srcOrd="7" destOrd="0" presId="urn:microsoft.com/office/officeart/2005/8/layout/vList3"/>
    <dgm:cxn modelId="{112C0373-1589-4980-A186-A69F5725E6F8}" type="presParOf" srcId="{9BF7C927-87F8-40CA-8D9A-4A99F1B4323F}" destId="{544199E3-D586-47DC-8CF2-7DF6C94AB3A5}" srcOrd="8" destOrd="0" presId="urn:microsoft.com/office/officeart/2005/8/layout/vList3"/>
    <dgm:cxn modelId="{0D54F5E4-416A-4CF3-A4A2-1A708510C7E0}" type="presParOf" srcId="{544199E3-D586-47DC-8CF2-7DF6C94AB3A5}" destId="{1FDFFBDD-C269-4DB9-8D13-93A55DFE0DE4}" srcOrd="0" destOrd="0" presId="urn:microsoft.com/office/officeart/2005/8/layout/vList3"/>
    <dgm:cxn modelId="{699254D0-A33C-478F-B241-3488793FBBF7}" type="presParOf" srcId="{544199E3-D586-47DC-8CF2-7DF6C94AB3A5}" destId="{9C6A1B3D-3801-458B-A047-D5059F7918E0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9EFA870-440A-4E3A-BC30-73E5AF197A62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de-DE"/>
        </a:p>
      </dgm:t>
    </dgm:pt>
    <dgm:pt modelId="{F86DDE95-4E58-4314-98F0-3B152AF4BB48}">
      <dgm:prSet/>
      <dgm:spPr>
        <a:solidFill>
          <a:srgbClr val="FFFF00"/>
        </a:solidFill>
      </dgm:spPr>
      <dgm:t>
        <a:bodyPr/>
        <a:lstStyle/>
        <a:p>
          <a:r>
            <a:rPr lang="de-DE" dirty="0">
              <a:solidFill>
                <a:srgbClr val="3E1A61"/>
              </a:solidFill>
              <a:latin typeface="Brother 1816"/>
            </a:rPr>
            <a:t>News WG (@news_wg)</a:t>
          </a:r>
        </a:p>
      </dgm:t>
    </dgm:pt>
    <dgm:pt modelId="{3B0BE0AE-96F7-4F70-926D-6657EB8E4354}" type="parTrans" cxnId="{183C1EA8-3AB5-45A1-8B1D-620F1A823522}">
      <dgm:prSet/>
      <dgm:spPr/>
      <dgm:t>
        <a:bodyPr/>
        <a:lstStyle/>
        <a:p>
          <a:endParaRPr lang="de-DE"/>
        </a:p>
      </dgm:t>
    </dgm:pt>
    <dgm:pt modelId="{BFC64560-F56D-4CB0-8E39-F0505466D25F}" type="sibTrans" cxnId="{183C1EA8-3AB5-45A1-8B1D-620F1A823522}">
      <dgm:prSet/>
      <dgm:spPr/>
      <dgm:t>
        <a:bodyPr/>
        <a:lstStyle/>
        <a:p>
          <a:endParaRPr lang="de-DE"/>
        </a:p>
      </dgm:t>
    </dgm:pt>
    <dgm:pt modelId="{2F254453-B912-4C53-AE05-7B69D1D49D41}">
      <dgm:prSet/>
      <dgm:spPr>
        <a:solidFill>
          <a:srgbClr val="FFFF00"/>
        </a:solidFill>
      </dgm:spPr>
      <dgm:t>
        <a:bodyPr/>
        <a:lstStyle/>
        <a:p>
          <a:r>
            <a:rPr lang="de-DE">
              <a:solidFill>
                <a:srgbClr val="3E1A61"/>
              </a:solidFill>
              <a:latin typeface="Brother 1816"/>
            </a:rPr>
            <a:t>Tagesschau (@tagesschau) </a:t>
          </a:r>
        </a:p>
      </dgm:t>
    </dgm:pt>
    <dgm:pt modelId="{8E6CA018-1931-413A-86D0-17146D80A34F}" type="parTrans" cxnId="{4FBFC47B-FD31-4504-93EE-7ED97D243662}">
      <dgm:prSet/>
      <dgm:spPr/>
      <dgm:t>
        <a:bodyPr/>
        <a:lstStyle/>
        <a:p>
          <a:endParaRPr lang="de-DE"/>
        </a:p>
      </dgm:t>
    </dgm:pt>
    <dgm:pt modelId="{42F7FB65-1A25-40D5-A9A2-34B6EDF89C6D}" type="sibTrans" cxnId="{4FBFC47B-FD31-4504-93EE-7ED97D243662}">
      <dgm:prSet/>
      <dgm:spPr/>
      <dgm:t>
        <a:bodyPr/>
        <a:lstStyle/>
        <a:p>
          <a:endParaRPr lang="de-DE"/>
        </a:p>
      </dgm:t>
    </dgm:pt>
    <dgm:pt modelId="{338AEAE7-5000-4B0B-83C8-D28F7E6BC482}">
      <dgm:prSet/>
      <dgm:spPr>
        <a:solidFill>
          <a:srgbClr val="FFFF00"/>
        </a:solidFill>
      </dgm:spPr>
      <dgm:t>
        <a:bodyPr/>
        <a:lstStyle/>
        <a:p>
          <a:r>
            <a:rPr lang="de-DE">
              <a:solidFill>
                <a:srgbClr val="3E1A61"/>
              </a:solidFill>
              <a:latin typeface="Brother 1816"/>
            </a:rPr>
            <a:t>ZDF heute (@zdfheute)</a:t>
          </a:r>
        </a:p>
      </dgm:t>
    </dgm:pt>
    <dgm:pt modelId="{C83ACDEB-065D-4A21-83BD-CD0ACE42EFC9}" type="parTrans" cxnId="{F7E47264-AB90-4953-A277-95DC01F45D9E}">
      <dgm:prSet/>
      <dgm:spPr/>
      <dgm:t>
        <a:bodyPr/>
        <a:lstStyle/>
        <a:p>
          <a:endParaRPr lang="de-DE"/>
        </a:p>
      </dgm:t>
    </dgm:pt>
    <dgm:pt modelId="{D22EDE38-331B-4958-B274-95F2A5CA0A34}" type="sibTrans" cxnId="{F7E47264-AB90-4953-A277-95DC01F45D9E}">
      <dgm:prSet/>
      <dgm:spPr/>
      <dgm:t>
        <a:bodyPr/>
        <a:lstStyle/>
        <a:p>
          <a:endParaRPr lang="de-DE"/>
        </a:p>
      </dgm:t>
    </dgm:pt>
    <dgm:pt modelId="{576C9E10-1AEA-4CD9-BF6F-E990EBF4D789}">
      <dgm:prSet/>
      <dgm:spPr>
        <a:solidFill>
          <a:srgbClr val="FFFF00"/>
        </a:solidFill>
      </dgm:spPr>
      <dgm:t>
        <a:bodyPr/>
        <a:lstStyle/>
        <a:p>
          <a:r>
            <a:rPr lang="de-DE">
              <a:solidFill>
                <a:srgbClr val="3E1A61"/>
              </a:solidFill>
              <a:latin typeface="Brother 1816"/>
            </a:rPr>
            <a:t>Deutschland 3000 (@deutschland3000)</a:t>
          </a:r>
        </a:p>
      </dgm:t>
    </dgm:pt>
    <dgm:pt modelId="{6D9AD390-6F58-4D29-B1F1-157359BD1F0C}" type="parTrans" cxnId="{75A7C562-F84A-4741-A032-72D477CA43A3}">
      <dgm:prSet/>
      <dgm:spPr/>
      <dgm:t>
        <a:bodyPr/>
        <a:lstStyle/>
        <a:p>
          <a:endParaRPr lang="de-DE"/>
        </a:p>
      </dgm:t>
    </dgm:pt>
    <dgm:pt modelId="{9D9F294C-1228-4445-BF11-7D371365FD19}" type="sibTrans" cxnId="{75A7C562-F84A-4741-A032-72D477CA43A3}">
      <dgm:prSet/>
      <dgm:spPr/>
      <dgm:t>
        <a:bodyPr/>
        <a:lstStyle/>
        <a:p>
          <a:endParaRPr lang="de-DE"/>
        </a:p>
      </dgm:t>
    </dgm:pt>
    <dgm:pt modelId="{E3C3B47A-7004-4C63-857D-9692A2FF0996}">
      <dgm:prSet/>
      <dgm:spPr>
        <a:solidFill>
          <a:srgbClr val="FFFF00"/>
        </a:solidFill>
      </dgm:spPr>
      <dgm:t>
        <a:bodyPr/>
        <a:lstStyle/>
        <a:p>
          <a:r>
            <a:rPr lang="de-DE" dirty="0" err="1">
              <a:solidFill>
                <a:srgbClr val="3E1A61"/>
              </a:solidFill>
              <a:latin typeface="Brother 1816"/>
            </a:rPr>
            <a:t>Mimikama</a:t>
          </a:r>
          <a:r>
            <a:rPr lang="de-DE" dirty="0">
              <a:solidFill>
                <a:srgbClr val="3E1A61"/>
              </a:solidFill>
              <a:latin typeface="Brother 1816"/>
            </a:rPr>
            <a:t> (@y_kollektiv)</a:t>
          </a:r>
        </a:p>
      </dgm:t>
    </dgm:pt>
    <dgm:pt modelId="{2D570229-9577-4F7F-A726-C7CD14FB4800}" type="parTrans" cxnId="{53671811-7ABA-47DB-95C5-3FEF315D8FDE}">
      <dgm:prSet/>
      <dgm:spPr/>
      <dgm:t>
        <a:bodyPr/>
        <a:lstStyle/>
        <a:p>
          <a:endParaRPr lang="de-DE"/>
        </a:p>
      </dgm:t>
    </dgm:pt>
    <dgm:pt modelId="{2A46AC5F-FC85-4459-BBD0-433A3473F625}" type="sibTrans" cxnId="{53671811-7ABA-47DB-95C5-3FEF315D8FDE}">
      <dgm:prSet/>
      <dgm:spPr/>
      <dgm:t>
        <a:bodyPr/>
        <a:lstStyle/>
        <a:p>
          <a:endParaRPr lang="de-DE"/>
        </a:p>
      </dgm:t>
    </dgm:pt>
    <dgm:pt modelId="{21F46028-BA44-44D4-AEA0-FF037EA577FD}">
      <dgm:prSet/>
      <dgm:spPr>
        <a:solidFill>
          <a:srgbClr val="FFFF00"/>
        </a:solidFill>
      </dgm:spPr>
      <dgm:t>
        <a:bodyPr/>
        <a:lstStyle/>
        <a:p>
          <a:r>
            <a:rPr lang="de-DE">
              <a:solidFill>
                <a:srgbClr val="3E1A61"/>
              </a:solidFill>
              <a:latin typeface="Brother 1816"/>
            </a:rPr>
            <a:t>STRG-F (@strg_f)</a:t>
          </a:r>
        </a:p>
      </dgm:t>
    </dgm:pt>
    <dgm:pt modelId="{62C428E8-89BE-43AF-B344-AC0E1BA89E17}" type="parTrans" cxnId="{6305CF1F-420A-44A5-88F0-5BA8DB96D4B4}">
      <dgm:prSet/>
      <dgm:spPr/>
      <dgm:t>
        <a:bodyPr/>
        <a:lstStyle/>
        <a:p>
          <a:endParaRPr lang="de-DE"/>
        </a:p>
      </dgm:t>
    </dgm:pt>
    <dgm:pt modelId="{FB3E6C8C-5C18-43B2-A510-23F6E99FB215}" type="sibTrans" cxnId="{6305CF1F-420A-44A5-88F0-5BA8DB96D4B4}">
      <dgm:prSet/>
      <dgm:spPr/>
      <dgm:t>
        <a:bodyPr/>
        <a:lstStyle/>
        <a:p>
          <a:endParaRPr lang="de-DE"/>
        </a:p>
      </dgm:t>
    </dgm:pt>
    <dgm:pt modelId="{D2728DA8-0307-43D9-9290-8FAF2A0DF0CB}">
      <dgm:prSet/>
      <dgm:spPr>
        <a:solidFill>
          <a:srgbClr val="FFFF00"/>
        </a:solidFill>
      </dgm:spPr>
      <dgm:t>
        <a:bodyPr/>
        <a:lstStyle/>
        <a:p>
          <a:r>
            <a:rPr lang="de-DE" dirty="0" err="1">
              <a:solidFill>
                <a:srgbClr val="3E1A61"/>
              </a:solidFill>
              <a:latin typeface="Brother 1816"/>
            </a:rPr>
            <a:t>Mädelsabende</a:t>
          </a:r>
          <a:r>
            <a:rPr lang="de-DE" dirty="0">
              <a:solidFill>
                <a:srgbClr val="3E1A61"/>
              </a:solidFill>
              <a:latin typeface="Brother 1816"/>
            </a:rPr>
            <a:t> (@maedelsabende)</a:t>
          </a:r>
        </a:p>
      </dgm:t>
    </dgm:pt>
    <dgm:pt modelId="{4FEF098D-5C8D-413C-AF42-9307C53B9874}" type="parTrans" cxnId="{CBF40D21-75C4-4B11-BD94-2893C7AF3170}">
      <dgm:prSet/>
      <dgm:spPr/>
      <dgm:t>
        <a:bodyPr/>
        <a:lstStyle/>
        <a:p>
          <a:endParaRPr lang="de-DE"/>
        </a:p>
      </dgm:t>
    </dgm:pt>
    <dgm:pt modelId="{D1600454-F99B-47BD-86BF-531B00DB0966}" type="sibTrans" cxnId="{CBF40D21-75C4-4B11-BD94-2893C7AF3170}">
      <dgm:prSet/>
      <dgm:spPr/>
      <dgm:t>
        <a:bodyPr/>
        <a:lstStyle/>
        <a:p>
          <a:endParaRPr lang="de-DE"/>
        </a:p>
      </dgm:t>
    </dgm:pt>
    <dgm:pt modelId="{0D6F0FF6-3305-4CC4-BB45-8383223E083C}">
      <dgm:prSet/>
      <dgm:spPr>
        <a:solidFill>
          <a:srgbClr val="FFFF00"/>
        </a:solidFill>
      </dgm:spPr>
      <dgm:t>
        <a:bodyPr/>
        <a:lstStyle/>
        <a:p>
          <a:r>
            <a:rPr lang="de-DE">
              <a:solidFill>
                <a:srgbClr val="3E1A61"/>
              </a:solidFill>
              <a:latin typeface="Brother 1816"/>
            </a:rPr>
            <a:t>Quarks (@quarks.de)</a:t>
          </a:r>
        </a:p>
      </dgm:t>
    </dgm:pt>
    <dgm:pt modelId="{479D832A-366F-4D73-ADD1-19D5F9683DF8}" type="parTrans" cxnId="{7E94E8F8-CFA1-4FB9-93F4-6A09003387E6}">
      <dgm:prSet/>
      <dgm:spPr/>
      <dgm:t>
        <a:bodyPr/>
        <a:lstStyle/>
        <a:p>
          <a:endParaRPr lang="de-DE"/>
        </a:p>
      </dgm:t>
    </dgm:pt>
    <dgm:pt modelId="{15226B99-31DF-4C2E-9D61-521FBE8B0A62}" type="sibTrans" cxnId="{7E94E8F8-CFA1-4FB9-93F4-6A09003387E6}">
      <dgm:prSet/>
      <dgm:spPr/>
      <dgm:t>
        <a:bodyPr/>
        <a:lstStyle/>
        <a:p>
          <a:endParaRPr lang="de-DE"/>
        </a:p>
      </dgm:t>
    </dgm:pt>
    <dgm:pt modelId="{AFC8ACD9-1E2E-4727-BFFD-376EF25C4761}">
      <dgm:prSet/>
      <dgm:spPr>
        <a:solidFill>
          <a:srgbClr val="FFFF00"/>
        </a:solidFill>
      </dgm:spPr>
      <dgm:t>
        <a:bodyPr/>
        <a:lstStyle/>
        <a:p>
          <a:r>
            <a:rPr lang="de-DE" dirty="0" err="1">
              <a:solidFill>
                <a:srgbClr val="3E1A61"/>
              </a:solidFill>
              <a:latin typeface="Brother 1816"/>
            </a:rPr>
            <a:t>klima.neutral</a:t>
          </a:r>
          <a:r>
            <a:rPr lang="de-DE" dirty="0">
              <a:solidFill>
                <a:srgbClr val="3E1A61"/>
              </a:solidFill>
              <a:latin typeface="Brother 1816"/>
            </a:rPr>
            <a:t>(@klima.neutral)</a:t>
          </a:r>
        </a:p>
      </dgm:t>
    </dgm:pt>
    <dgm:pt modelId="{0FD7053A-AD0C-4592-B220-AE5E4B511384}" type="parTrans" cxnId="{56CA1FCC-B76E-46F0-9B14-10D0D1F62EEA}">
      <dgm:prSet/>
      <dgm:spPr/>
      <dgm:t>
        <a:bodyPr/>
        <a:lstStyle/>
        <a:p>
          <a:endParaRPr lang="de-DE"/>
        </a:p>
      </dgm:t>
    </dgm:pt>
    <dgm:pt modelId="{D4D1D6E1-D74C-45D6-995F-2403420EDE98}" type="sibTrans" cxnId="{56CA1FCC-B76E-46F0-9B14-10D0D1F62EEA}">
      <dgm:prSet/>
      <dgm:spPr/>
      <dgm:t>
        <a:bodyPr/>
        <a:lstStyle/>
        <a:p>
          <a:endParaRPr lang="de-DE"/>
        </a:p>
      </dgm:t>
    </dgm:pt>
    <dgm:pt modelId="{790B3D07-D483-4240-99E5-AE5EAC8F596F}">
      <dgm:prSet/>
      <dgm:spPr>
        <a:solidFill>
          <a:srgbClr val="FFFF00"/>
        </a:solidFill>
      </dgm:spPr>
      <dgm:t>
        <a:bodyPr/>
        <a:lstStyle/>
        <a:p>
          <a:r>
            <a:rPr lang="de-DE" dirty="0" err="1">
              <a:solidFill>
                <a:srgbClr val="3E1A61"/>
              </a:solidFill>
              <a:latin typeface="Brother 1816"/>
            </a:rPr>
            <a:t>Social</a:t>
          </a:r>
          <a:r>
            <a:rPr lang="de-DE" dirty="0">
              <a:solidFill>
                <a:srgbClr val="3E1A61"/>
              </a:solidFill>
              <a:latin typeface="Brother 1816"/>
            </a:rPr>
            <a:t> News Daily (@social.news.daily)</a:t>
          </a:r>
        </a:p>
      </dgm:t>
    </dgm:pt>
    <dgm:pt modelId="{C9DD7471-E37F-4E96-A77B-5455EADD364E}" type="parTrans" cxnId="{84A8A639-89BA-4017-ACC1-7CD530BABD4F}">
      <dgm:prSet/>
      <dgm:spPr/>
      <dgm:t>
        <a:bodyPr/>
        <a:lstStyle/>
        <a:p>
          <a:endParaRPr lang="de-DE"/>
        </a:p>
      </dgm:t>
    </dgm:pt>
    <dgm:pt modelId="{BCF52B52-E476-4CE5-A55C-21364EF38D66}" type="sibTrans" cxnId="{84A8A639-89BA-4017-ACC1-7CD530BABD4F}">
      <dgm:prSet/>
      <dgm:spPr/>
      <dgm:t>
        <a:bodyPr/>
        <a:lstStyle/>
        <a:p>
          <a:endParaRPr lang="de-DE"/>
        </a:p>
      </dgm:t>
    </dgm:pt>
    <dgm:pt modelId="{B724C21B-5568-4739-B21D-D6D094913941}" type="pres">
      <dgm:prSet presAssocID="{19EFA870-440A-4E3A-BC30-73E5AF197A62}" presName="linear" presStyleCnt="0">
        <dgm:presLayoutVars>
          <dgm:animLvl val="lvl"/>
          <dgm:resizeHandles val="exact"/>
        </dgm:presLayoutVars>
      </dgm:prSet>
      <dgm:spPr/>
    </dgm:pt>
    <dgm:pt modelId="{75052C6B-F031-4D89-A20E-E45B3FA90BEC}" type="pres">
      <dgm:prSet presAssocID="{F86DDE95-4E58-4314-98F0-3B152AF4BB48}" presName="parentText" presStyleLbl="node1" presStyleIdx="0" presStyleCnt="10">
        <dgm:presLayoutVars>
          <dgm:chMax val="0"/>
          <dgm:bulletEnabled val="1"/>
        </dgm:presLayoutVars>
      </dgm:prSet>
      <dgm:spPr/>
    </dgm:pt>
    <dgm:pt modelId="{1C6FBEAA-BAB6-4C69-B1D0-90D9760D34E8}" type="pres">
      <dgm:prSet presAssocID="{BFC64560-F56D-4CB0-8E39-F0505466D25F}" presName="spacer" presStyleCnt="0"/>
      <dgm:spPr/>
    </dgm:pt>
    <dgm:pt modelId="{43948CC6-140E-4E3C-A228-CE51FADC7013}" type="pres">
      <dgm:prSet presAssocID="{2F254453-B912-4C53-AE05-7B69D1D49D41}" presName="parentText" presStyleLbl="node1" presStyleIdx="1" presStyleCnt="10">
        <dgm:presLayoutVars>
          <dgm:chMax val="0"/>
          <dgm:bulletEnabled val="1"/>
        </dgm:presLayoutVars>
      </dgm:prSet>
      <dgm:spPr/>
    </dgm:pt>
    <dgm:pt modelId="{7D32E382-8560-4410-8554-2551778B0957}" type="pres">
      <dgm:prSet presAssocID="{42F7FB65-1A25-40D5-A9A2-34B6EDF89C6D}" presName="spacer" presStyleCnt="0"/>
      <dgm:spPr/>
    </dgm:pt>
    <dgm:pt modelId="{A06C6551-0F86-4AFD-A122-A4E4D6AAE811}" type="pres">
      <dgm:prSet presAssocID="{338AEAE7-5000-4B0B-83C8-D28F7E6BC482}" presName="parentText" presStyleLbl="node1" presStyleIdx="2" presStyleCnt="10">
        <dgm:presLayoutVars>
          <dgm:chMax val="0"/>
          <dgm:bulletEnabled val="1"/>
        </dgm:presLayoutVars>
      </dgm:prSet>
      <dgm:spPr/>
    </dgm:pt>
    <dgm:pt modelId="{FDB48FCC-E4E6-4657-8CED-A15C6985AA10}" type="pres">
      <dgm:prSet presAssocID="{D22EDE38-331B-4958-B274-95F2A5CA0A34}" presName="spacer" presStyleCnt="0"/>
      <dgm:spPr/>
    </dgm:pt>
    <dgm:pt modelId="{BBC101E7-C70F-4E2F-B468-4ACF3BD5E8D4}" type="pres">
      <dgm:prSet presAssocID="{576C9E10-1AEA-4CD9-BF6F-E990EBF4D789}" presName="parentText" presStyleLbl="node1" presStyleIdx="3" presStyleCnt="10">
        <dgm:presLayoutVars>
          <dgm:chMax val="0"/>
          <dgm:bulletEnabled val="1"/>
        </dgm:presLayoutVars>
      </dgm:prSet>
      <dgm:spPr/>
    </dgm:pt>
    <dgm:pt modelId="{B0CDBCA8-0FF5-463E-8168-3E6CA1709719}" type="pres">
      <dgm:prSet presAssocID="{9D9F294C-1228-4445-BF11-7D371365FD19}" presName="spacer" presStyleCnt="0"/>
      <dgm:spPr/>
    </dgm:pt>
    <dgm:pt modelId="{8ED55DD2-198F-44CE-BCCF-213A7F053274}" type="pres">
      <dgm:prSet presAssocID="{E3C3B47A-7004-4C63-857D-9692A2FF0996}" presName="parentText" presStyleLbl="node1" presStyleIdx="4" presStyleCnt="10">
        <dgm:presLayoutVars>
          <dgm:chMax val="0"/>
          <dgm:bulletEnabled val="1"/>
        </dgm:presLayoutVars>
      </dgm:prSet>
      <dgm:spPr/>
    </dgm:pt>
    <dgm:pt modelId="{BDDBBA4F-B444-46FB-AE01-4F434DE9DC4E}" type="pres">
      <dgm:prSet presAssocID="{2A46AC5F-FC85-4459-BBD0-433A3473F625}" presName="spacer" presStyleCnt="0"/>
      <dgm:spPr/>
    </dgm:pt>
    <dgm:pt modelId="{E48A5AA3-D127-406E-BAD5-1E894F4F6B49}" type="pres">
      <dgm:prSet presAssocID="{21F46028-BA44-44D4-AEA0-FF037EA577FD}" presName="parentText" presStyleLbl="node1" presStyleIdx="5" presStyleCnt="10">
        <dgm:presLayoutVars>
          <dgm:chMax val="0"/>
          <dgm:bulletEnabled val="1"/>
        </dgm:presLayoutVars>
      </dgm:prSet>
      <dgm:spPr/>
    </dgm:pt>
    <dgm:pt modelId="{BAB29449-B091-4D82-9163-6FE43AC8B03A}" type="pres">
      <dgm:prSet presAssocID="{FB3E6C8C-5C18-43B2-A510-23F6E99FB215}" presName="spacer" presStyleCnt="0"/>
      <dgm:spPr/>
    </dgm:pt>
    <dgm:pt modelId="{B0EAE9C2-93BF-4D71-91E3-1B85DCE4619A}" type="pres">
      <dgm:prSet presAssocID="{D2728DA8-0307-43D9-9290-8FAF2A0DF0CB}" presName="parentText" presStyleLbl="node1" presStyleIdx="6" presStyleCnt="10">
        <dgm:presLayoutVars>
          <dgm:chMax val="0"/>
          <dgm:bulletEnabled val="1"/>
        </dgm:presLayoutVars>
      </dgm:prSet>
      <dgm:spPr/>
    </dgm:pt>
    <dgm:pt modelId="{DA330DA1-C030-4ED8-A0E6-F3D7A12B334B}" type="pres">
      <dgm:prSet presAssocID="{D1600454-F99B-47BD-86BF-531B00DB0966}" presName="spacer" presStyleCnt="0"/>
      <dgm:spPr/>
    </dgm:pt>
    <dgm:pt modelId="{864C714C-DAE0-4CC6-BD66-BE8D70B30D99}" type="pres">
      <dgm:prSet presAssocID="{0D6F0FF6-3305-4CC4-BB45-8383223E083C}" presName="parentText" presStyleLbl="node1" presStyleIdx="7" presStyleCnt="10">
        <dgm:presLayoutVars>
          <dgm:chMax val="0"/>
          <dgm:bulletEnabled val="1"/>
        </dgm:presLayoutVars>
      </dgm:prSet>
      <dgm:spPr/>
    </dgm:pt>
    <dgm:pt modelId="{A4D8D1CD-F353-485D-822C-F1D79F6AF4F0}" type="pres">
      <dgm:prSet presAssocID="{15226B99-31DF-4C2E-9D61-521FBE8B0A62}" presName="spacer" presStyleCnt="0"/>
      <dgm:spPr/>
    </dgm:pt>
    <dgm:pt modelId="{A9E571CE-F5DA-443F-9F4F-31EAAD667FF1}" type="pres">
      <dgm:prSet presAssocID="{AFC8ACD9-1E2E-4727-BFFD-376EF25C4761}" presName="parentText" presStyleLbl="node1" presStyleIdx="8" presStyleCnt="10">
        <dgm:presLayoutVars>
          <dgm:chMax val="0"/>
          <dgm:bulletEnabled val="1"/>
        </dgm:presLayoutVars>
      </dgm:prSet>
      <dgm:spPr/>
    </dgm:pt>
    <dgm:pt modelId="{E93606BC-81C7-4814-9A6B-A9B08164B366}" type="pres">
      <dgm:prSet presAssocID="{D4D1D6E1-D74C-45D6-995F-2403420EDE98}" presName="spacer" presStyleCnt="0"/>
      <dgm:spPr/>
    </dgm:pt>
    <dgm:pt modelId="{0110D604-BF7D-47B8-8EF0-8255D03CBCBB}" type="pres">
      <dgm:prSet presAssocID="{790B3D07-D483-4240-99E5-AE5EAC8F596F}" presName="parentText" presStyleLbl="node1" presStyleIdx="9" presStyleCnt="10" custLinFactNeighborX="-49991" custLinFactNeighborY="24385">
        <dgm:presLayoutVars>
          <dgm:chMax val="0"/>
          <dgm:bulletEnabled val="1"/>
        </dgm:presLayoutVars>
      </dgm:prSet>
      <dgm:spPr/>
    </dgm:pt>
  </dgm:ptLst>
  <dgm:cxnLst>
    <dgm:cxn modelId="{53671811-7ABA-47DB-95C5-3FEF315D8FDE}" srcId="{19EFA870-440A-4E3A-BC30-73E5AF197A62}" destId="{E3C3B47A-7004-4C63-857D-9692A2FF0996}" srcOrd="4" destOrd="0" parTransId="{2D570229-9577-4F7F-A726-C7CD14FB4800}" sibTransId="{2A46AC5F-FC85-4459-BBD0-433A3473F625}"/>
    <dgm:cxn modelId="{1D9F2D11-1651-4E6F-9B6C-BAEF69CE26EF}" type="presOf" srcId="{AFC8ACD9-1E2E-4727-BFFD-376EF25C4761}" destId="{A9E571CE-F5DA-443F-9F4F-31EAAD667FF1}" srcOrd="0" destOrd="0" presId="urn:microsoft.com/office/officeart/2005/8/layout/vList2"/>
    <dgm:cxn modelId="{0CAC7414-D3A3-4F95-9D12-2507EC995B8F}" type="presOf" srcId="{576C9E10-1AEA-4CD9-BF6F-E990EBF4D789}" destId="{BBC101E7-C70F-4E2F-B468-4ACF3BD5E8D4}" srcOrd="0" destOrd="0" presId="urn:microsoft.com/office/officeart/2005/8/layout/vList2"/>
    <dgm:cxn modelId="{6305CF1F-420A-44A5-88F0-5BA8DB96D4B4}" srcId="{19EFA870-440A-4E3A-BC30-73E5AF197A62}" destId="{21F46028-BA44-44D4-AEA0-FF037EA577FD}" srcOrd="5" destOrd="0" parTransId="{62C428E8-89BE-43AF-B344-AC0E1BA89E17}" sibTransId="{FB3E6C8C-5C18-43B2-A510-23F6E99FB215}"/>
    <dgm:cxn modelId="{CBF40D21-75C4-4B11-BD94-2893C7AF3170}" srcId="{19EFA870-440A-4E3A-BC30-73E5AF197A62}" destId="{D2728DA8-0307-43D9-9290-8FAF2A0DF0CB}" srcOrd="6" destOrd="0" parTransId="{4FEF098D-5C8D-413C-AF42-9307C53B9874}" sibTransId="{D1600454-F99B-47BD-86BF-531B00DB0966}"/>
    <dgm:cxn modelId="{11AFCE2E-A570-4FCC-852F-7E6B4F32C4DD}" type="presOf" srcId="{D2728DA8-0307-43D9-9290-8FAF2A0DF0CB}" destId="{B0EAE9C2-93BF-4D71-91E3-1B85DCE4619A}" srcOrd="0" destOrd="0" presId="urn:microsoft.com/office/officeart/2005/8/layout/vList2"/>
    <dgm:cxn modelId="{84A8A639-89BA-4017-ACC1-7CD530BABD4F}" srcId="{19EFA870-440A-4E3A-BC30-73E5AF197A62}" destId="{790B3D07-D483-4240-99E5-AE5EAC8F596F}" srcOrd="9" destOrd="0" parTransId="{C9DD7471-E37F-4E96-A77B-5455EADD364E}" sibTransId="{BCF52B52-E476-4CE5-A55C-21364EF38D66}"/>
    <dgm:cxn modelId="{7D46AF40-BA00-4986-93A9-2FB0DA2A1B7F}" type="presOf" srcId="{21F46028-BA44-44D4-AEA0-FF037EA577FD}" destId="{E48A5AA3-D127-406E-BAD5-1E894F4F6B49}" srcOrd="0" destOrd="0" presId="urn:microsoft.com/office/officeart/2005/8/layout/vList2"/>
    <dgm:cxn modelId="{75A7C562-F84A-4741-A032-72D477CA43A3}" srcId="{19EFA870-440A-4E3A-BC30-73E5AF197A62}" destId="{576C9E10-1AEA-4CD9-BF6F-E990EBF4D789}" srcOrd="3" destOrd="0" parTransId="{6D9AD390-6F58-4D29-B1F1-157359BD1F0C}" sibTransId="{9D9F294C-1228-4445-BF11-7D371365FD19}"/>
    <dgm:cxn modelId="{F7E47264-AB90-4953-A277-95DC01F45D9E}" srcId="{19EFA870-440A-4E3A-BC30-73E5AF197A62}" destId="{338AEAE7-5000-4B0B-83C8-D28F7E6BC482}" srcOrd="2" destOrd="0" parTransId="{C83ACDEB-065D-4A21-83BD-CD0ACE42EFC9}" sibTransId="{D22EDE38-331B-4958-B274-95F2A5CA0A34}"/>
    <dgm:cxn modelId="{1FED9344-724C-44DC-B222-9832B3BD232C}" type="presOf" srcId="{0D6F0FF6-3305-4CC4-BB45-8383223E083C}" destId="{864C714C-DAE0-4CC6-BD66-BE8D70B30D99}" srcOrd="0" destOrd="0" presId="urn:microsoft.com/office/officeart/2005/8/layout/vList2"/>
    <dgm:cxn modelId="{F2AC3456-76B6-44B8-9CB5-DFE1839CDF20}" type="presOf" srcId="{E3C3B47A-7004-4C63-857D-9692A2FF0996}" destId="{8ED55DD2-198F-44CE-BCCF-213A7F053274}" srcOrd="0" destOrd="0" presId="urn:microsoft.com/office/officeart/2005/8/layout/vList2"/>
    <dgm:cxn modelId="{4FBFC47B-FD31-4504-93EE-7ED97D243662}" srcId="{19EFA870-440A-4E3A-BC30-73E5AF197A62}" destId="{2F254453-B912-4C53-AE05-7B69D1D49D41}" srcOrd="1" destOrd="0" parTransId="{8E6CA018-1931-413A-86D0-17146D80A34F}" sibTransId="{42F7FB65-1A25-40D5-A9A2-34B6EDF89C6D}"/>
    <dgm:cxn modelId="{B9D0E97D-1714-418B-ABC1-F13F7E4D0985}" type="presOf" srcId="{F86DDE95-4E58-4314-98F0-3B152AF4BB48}" destId="{75052C6B-F031-4D89-A20E-E45B3FA90BEC}" srcOrd="0" destOrd="0" presId="urn:microsoft.com/office/officeart/2005/8/layout/vList2"/>
    <dgm:cxn modelId="{183C1EA8-3AB5-45A1-8B1D-620F1A823522}" srcId="{19EFA870-440A-4E3A-BC30-73E5AF197A62}" destId="{F86DDE95-4E58-4314-98F0-3B152AF4BB48}" srcOrd="0" destOrd="0" parTransId="{3B0BE0AE-96F7-4F70-926D-6657EB8E4354}" sibTransId="{BFC64560-F56D-4CB0-8E39-F0505466D25F}"/>
    <dgm:cxn modelId="{C08423BF-5E64-44FC-9854-2078F4FD198F}" type="presOf" srcId="{2F254453-B912-4C53-AE05-7B69D1D49D41}" destId="{43948CC6-140E-4E3C-A228-CE51FADC7013}" srcOrd="0" destOrd="0" presId="urn:microsoft.com/office/officeart/2005/8/layout/vList2"/>
    <dgm:cxn modelId="{56CA1FCC-B76E-46F0-9B14-10D0D1F62EEA}" srcId="{19EFA870-440A-4E3A-BC30-73E5AF197A62}" destId="{AFC8ACD9-1E2E-4727-BFFD-376EF25C4761}" srcOrd="8" destOrd="0" parTransId="{0FD7053A-AD0C-4592-B220-AE5E4B511384}" sibTransId="{D4D1D6E1-D74C-45D6-995F-2403420EDE98}"/>
    <dgm:cxn modelId="{58C17AD7-F27F-47BB-9E33-747AB628F513}" type="presOf" srcId="{338AEAE7-5000-4B0B-83C8-D28F7E6BC482}" destId="{A06C6551-0F86-4AFD-A122-A4E4D6AAE811}" srcOrd="0" destOrd="0" presId="urn:microsoft.com/office/officeart/2005/8/layout/vList2"/>
    <dgm:cxn modelId="{C4D1B9DE-E27A-4FA7-9711-E2AB4819E477}" type="presOf" srcId="{19EFA870-440A-4E3A-BC30-73E5AF197A62}" destId="{B724C21B-5568-4739-B21D-D6D094913941}" srcOrd="0" destOrd="0" presId="urn:microsoft.com/office/officeart/2005/8/layout/vList2"/>
    <dgm:cxn modelId="{30479BF2-B501-4D59-BBD3-BB82DA9D0A5A}" type="presOf" srcId="{790B3D07-D483-4240-99E5-AE5EAC8F596F}" destId="{0110D604-BF7D-47B8-8EF0-8255D03CBCBB}" srcOrd="0" destOrd="0" presId="urn:microsoft.com/office/officeart/2005/8/layout/vList2"/>
    <dgm:cxn modelId="{7E94E8F8-CFA1-4FB9-93F4-6A09003387E6}" srcId="{19EFA870-440A-4E3A-BC30-73E5AF197A62}" destId="{0D6F0FF6-3305-4CC4-BB45-8383223E083C}" srcOrd="7" destOrd="0" parTransId="{479D832A-366F-4D73-ADD1-19D5F9683DF8}" sibTransId="{15226B99-31DF-4C2E-9D61-521FBE8B0A62}"/>
    <dgm:cxn modelId="{BAE7D5D4-1D11-48BD-921B-00AA03228A4D}" type="presParOf" srcId="{B724C21B-5568-4739-B21D-D6D094913941}" destId="{75052C6B-F031-4D89-A20E-E45B3FA90BEC}" srcOrd="0" destOrd="0" presId="urn:microsoft.com/office/officeart/2005/8/layout/vList2"/>
    <dgm:cxn modelId="{A0028807-B18F-458A-A833-F27E679F76E9}" type="presParOf" srcId="{B724C21B-5568-4739-B21D-D6D094913941}" destId="{1C6FBEAA-BAB6-4C69-B1D0-90D9760D34E8}" srcOrd="1" destOrd="0" presId="urn:microsoft.com/office/officeart/2005/8/layout/vList2"/>
    <dgm:cxn modelId="{BBED5EDA-9DD4-4240-8A26-DBE6A558C88A}" type="presParOf" srcId="{B724C21B-5568-4739-B21D-D6D094913941}" destId="{43948CC6-140E-4E3C-A228-CE51FADC7013}" srcOrd="2" destOrd="0" presId="urn:microsoft.com/office/officeart/2005/8/layout/vList2"/>
    <dgm:cxn modelId="{9467261C-B73B-4C53-BBF4-AB6073A28240}" type="presParOf" srcId="{B724C21B-5568-4739-B21D-D6D094913941}" destId="{7D32E382-8560-4410-8554-2551778B0957}" srcOrd="3" destOrd="0" presId="urn:microsoft.com/office/officeart/2005/8/layout/vList2"/>
    <dgm:cxn modelId="{29F56C53-6BBB-4D49-9846-B38047BBE897}" type="presParOf" srcId="{B724C21B-5568-4739-B21D-D6D094913941}" destId="{A06C6551-0F86-4AFD-A122-A4E4D6AAE811}" srcOrd="4" destOrd="0" presId="urn:microsoft.com/office/officeart/2005/8/layout/vList2"/>
    <dgm:cxn modelId="{E459742E-39B6-4D9B-A312-D3DFCE6FF01B}" type="presParOf" srcId="{B724C21B-5568-4739-B21D-D6D094913941}" destId="{FDB48FCC-E4E6-4657-8CED-A15C6985AA10}" srcOrd="5" destOrd="0" presId="urn:microsoft.com/office/officeart/2005/8/layout/vList2"/>
    <dgm:cxn modelId="{9D79358D-2449-459C-AF35-52CA47D6F25C}" type="presParOf" srcId="{B724C21B-5568-4739-B21D-D6D094913941}" destId="{BBC101E7-C70F-4E2F-B468-4ACF3BD5E8D4}" srcOrd="6" destOrd="0" presId="urn:microsoft.com/office/officeart/2005/8/layout/vList2"/>
    <dgm:cxn modelId="{38F7021F-B9C3-4D37-8D32-6647E452A940}" type="presParOf" srcId="{B724C21B-5568-4739-B21D-D6D094913941}" destId="{B0CDBCA8-0FF5-463E-8168-3E6CA1709719}" srcOrd="7" destOrd="0" presId="urn:microsoft.com/office/officeart/2005/8/layout/vList2"/>
    <dgm:cxn modelId="{81D9829C-DD20-4FC0-8E44-3DA3A4A668FD}" type="presParOf" srcId="{B724C21B-5568-4739-B21D-D6D094913941}" destId="{8ED55DD2-198F-44CE-BCCF-213A7F053274}" srcOrd="8" destOrd="0" presId="urn:microsoft.com/office/officeart/2005/8/layout/vList2"/>
    <dgm:cxn modelId="{3CA50F88-CCB9-4464-98CB-71FC9F2820F4}" type="presParOf" srcId="{B724C21B-5568-4739-B21D-D6D094913941}" destId="{BDDBBA4F-B444-46FB-AE01-4F434DE9DC4E}" srcOrd="9" destOrd="0" presId="urn:microsoft.com/office/officeart/2005/8/layout/vList2"/>
    <dgm:cxn modelId="{1FCAA312-9130-418E-8395-634930829953}" type="presParOf" srcId="{B724C21B-5568-4739-B21D-D6D094913941}" destId="{E48A5AA3-D127-406E-BAD5-1E894F4F6B49}" srcOrd="10" destOrd="0" presId="urn:microsoft.com/office/officeart/2005/8/layout/vList2"/>
    <dgm:cxn modelId="{FEE5CBC6-7278-4471-AF68-7B4E96A024A6}" type="presParOf" srcId="{B724C21B-5568-4739-B21D-D6D094913941}" destId="{BAB29449-B091-4D82-9163-6FE43AC8B03A}" srcOrd="11" destOrd="0" presId="urn:microsoft.com/office/officeart/2005/8/layout/vList2"/>
    <dgm:cxn modelId="{F7BA9891-1046-46F0-9DCB-60F7598EB8D8}" type="presParOf" srcId="{B724C21B-5568-4739-B21D-D6D094913941}" destId="{B0EAE9C2-93BF-4D71-91E3-1B85DCE4619A}" srcOrd="12" destOrd="0" presId="urn:microsoft.com/office/officeart/2005/8/layout/vList2"/>
    <dgm:cxn modelId="{28DFCC32-3737-45C0-8A8C-B6E4803A6B8F}" type="presParOf" srcId="{B724C21B-5568-4739-B21D-D6D094913941}" destId="{DA330DA1-C030-4ED8-A0E6-F3D7A12B334B}" srcOrd="13" destOrd="0" presId="urn:microsoft.com/office/officeart/2005/8/layout/vList2"/>
    <dgm:cxn modelId="{AE285F89-C8B4-4F0F-B673-B70E8F238D98}" type="presParOf" srcId="{B724C21B-5568-4739-B21D-D6D094913941}" destId="{864C714C-DAE0-4CC6-BD66-BE8D70B30D99}" srcOrd="14" destOrd="0" presId="urn:microsoft.com/office/officeart/2005/8/layout/vList2"/>
    <dgm:cxn modelId="{F0BE0671-40C0-4BBE-A4EB-001CC9FC364C}" type="presParOf" srcId="{B724C21B-5568-4739-B21D-D6D094913941}" destId="{A4D8D1CD-F353-485D-822C-F1D79F6AF4F0}" srcOrd="15" destOrd="0" presId="urn:microsoft.com/office/officeart/2005/8/layout/vList2"/>
    <dgm:cxn modelId="{9D58CBF4-495D-4E7E-BB0F-B774B6F660A2}" type="presParOf" srcId="{B724C21B-5568-4739-B21D-D6D094913941}" destId="{A9E571CE-F5DA-443F-9F4F-31EAAD667FF1}" srcOrd="16" destOrd="0" presId="urn:microsoft.com/office/officeart/2005/8/layout/vList2"/>
    <dgm:cxn modelId="{164309A7-DB2F-410B-A5AA-52BA913A55B7}" type="presParOf" srcId="{B724C21B-5568-4739-B21D-D6D094913941}" destId="{E93606BC-81C7-4814-9A6B-A9B08164B366}" srcOrd="17" destOrd="0" presId="urn:microsoft.com/office/officeart/2005/8/layout/vList2"/>
    <dgm:cxn modelId="{DFEB287D-4850-4080-9A2D-98A5E041BF14}" type="presParOf" srcId="{B724C21B-5568-4739-B21D-D6D094913941}" destId="{0110D604-BF7D-47B8-8EF0-8255D03CBCBB}" srcOrd="18" destOrd="0" presId="urn:microsoft.com/office/officeart/2005/8/layout/vList2"/>
  </dgm:cxnLst>
  <dgm:bg>
    <a:blipFill dpi="0" rotWithShape="1">
      <a:blip xmlns:r="http://schemas.openxmlformats.org/officeDocument/2006/relationships" r:embed="rId1">
        <a:extLst>
          <a:ext uri="{28A0092B-C50C-407E-A947-70E740481C1C}">
            <a14:useLocalDpi xmlns:a14="http://schemas.microsoft.com/office/drawing/2010/main" val="0"/>
          </a:ext>
          <a:ext uri="{96DAC541-7B7A-43D3-8B79-37D633B846F1}">
            <asvg:svgBlip xmlns:asvg="http://schemas.microsoft.com/office/drawing/2016/SVG/main" r:embed="rId2"/>
          </a:ext>
        </a:extLst>
      </a:blip>
      <a:srcRect/>
      <a:stretch>
        <a:fillRect/>
      </a:stretch>
    </a:blipFill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DD2C8260-2762-47DE-949F-42F984866AF2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de-DE"/>
        </a:p>
      </dgm:t>
    </dgm:pt>
    <dgm:pt modelId="{1E753B10-56DA-4518-888C-9560D45D1D9A}">
      <dgm:prSet phldrT="[Text]" custT="1"/>
      <dgm:spPr>
        <a:solidFill>
          <a:srgbClr val="FFFF00"/>
        </a:solidFill>
      </dgm:spPr>
      <dgm:t>
        <a:bodyPr/>
        <a:lstStyle/>
        <a:p>
          <a:r>
            <a:rPr lang="de-DE" sz="1600" b="1" dirty="0">
              <a:solidFill>
                <a:srgbClr val="3E1A61"/>
              </a:solidFill>
            </a:rPr>
            <a:t>Am besten ist es aber, eine extra Nachrichten-App auf dem Handy zu installieren! Wir empfehlen die Tagesschau-App!</a:t>
          </a:r>
        </a:p>
      </dgm:t>
    </dgm:pt>
    <dgm:pt modelId="{AB388DF9-64F6-4864-9595-FAD2F0240817}" type="parTrans" cxnId="{C98484D6-778B-4A63-83B6-024163099831}">
      <dgm:prSet/>
      <dgm:spPr/>
      <dgm:t>
        <a:bodyPr/>
        <a:lstStyle/>
        <a:p>
          <a:endParaRPr lang="de-DE"/>
        </a:p>
      </dgm:t>
    </dgm:pt>
    <dgm:pt modelId="{BBA131A4-BF42-4F1B-A64F-D2E41018B78F}" type="sibTrans" cxnId="{C98484D6-778B-4A63-83B6-024163099831}">
      <dgm:prSet/>
      <dgm:spPr/>
      <dgm:t>
        <a:bodyPr/>
        <a:lstStyle/>
        <a:p>
          <a:endParaRPr lang="de-DE"/>
        </a:p>
      </dgm:t>
    </dgm:pt>
    <dgm:pt modelId="{6E15F61C-7DC6-4F3E-89BE-80E098337345}" type="pres">
      <dgm:prSet presAssocID="{DD2C8260-2762-47DE-949F-42F984866AF2}" presName="linear" presStyleCnt="0">
        <dgm:presLayoutVars>
          <dgm:animLvl val="lvl"/>
          <dgm:resizeHandles val="exact"/>
        </dgm:presLayoutVars>
      </dgm:prSet>
      <dgm:spPr/>
    </dgm:pt>
    <dgm:pt modelId="{887CB937-43B9-429F-9534-EFF8ADF2497B}" type="pres">
      <dgm:prSet presAssocID="{1E753B10-56DA-4518-888C-9560D45D1D9A}" presName="parentText" presStyleLbl="node1" presStyleIdx="0" presStyleCnt="1">
        <dgm:presLayoutVars>
          <dgm:chMax val="0"/>
          <dgm:bulletEnabled val="1"/>
        </dgm:presLayoutVars>
      </dgm:prSet>
      <dgm:spPr/>
    </dgm:pt>
  </dgm:ptLst>
  <dgm:cxnLst>
    <dgm:cxn modelId="{6F312B41-F722-434A-841D-03418CFD3A96}" type="presOf" srcId="{1E753B10-56DA-4518-888C-9560D45D1D9A}" destId="{887CB937-43B9-429F-9534-EFF8ADF2497B}" srcOrd="0" destOrd="0" presId="urn:microsoft.com/office/officeart/2005/8/layout/vList2"/>
    <dgm:cxn modelId="{E22EB18B-79B2-4E27-8763-1FC99BF97277}" type="presOf" srcId="{DD2C8260-2762-47DE-949F-42F984866AF2}" destId="{6E15F61C-7DC6-4F3E-89BE-80E098337345}" srcOrd="0" destOrd="0" presId="urn:microsoft.com/office/officeart/2005/8/layout/vList2"/>
    <dgm:cxn modelId="{C98484D6-778B-4A63-83B6-024163099831}" srcId="{DD2C8260-2762-47DE-949F-42F984866AF2}" destId="{1E753B10-56DA-4518-888C-9560D45D1D9A}" srcOrd="0" destOrd="0" parTransId="{AB388DF9-64F6-4864-9595-FAD2F0240817}" sibTransId="{BBA131A4-BF42-4F1B-A64F-D2E41018B78F}"/>
    <dgm:cxn modelId="{B88BAD19-2A6D-4C5A-AA21-B772C84F717A}" type="presParOf" srcId="{6E15F61C-7DC6-4F3E-89BE-80E098337345}" destId="{887CB937-43B9-429F-9534-EFF8ADF2497B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3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AEE56A13-6C96-4D46-8645-DBFF56AD912A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de-DE"/>
        </a:p>
      </dgm:t>
    </dgm:pt>
    <dgm:pt modelId="{A9DEEA65-5422-453A-9562-D0C703972F26}">
      <dgm:prSet/>
      <dgm:spPr>
        <a:solidFill>
          <a:srgbClr val="FFFF00"/>
        </a:solidFill>
      </dgm:spPr>
      <dgm:t>
        <a:bodyPr/>
        <a:lstStyle/>
        <a:p>
          <a:r>
            <a:rPr lang="de-DE">
              <a:solidFill>
                <a:srgbClr val="3E1A61"/>
              </a:solidFill>
            </a:rPr>
            <a:t>ARD-Faktenfinder (</a:t>
          </a:r>
          <a:r>
            <a:rPr lang="de-DE">
              <a:solidFill>
                <a:srgbClr val="3E1A61"/>
              </a:solidFill>
              <a:hlinkClick xmlns:r="http://schemas.openxmlformats.org/officeDocument/2006/relationships" r:id="rId1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faktenfinder - Fakten-Checks und Hintergründe | tagesschau.de</a:t>
          </a:r>
          <a:r>
            <a:rPr lang="de-DE">
              <a:solidFill>
                <a:srgbClr val="3E1A61"/>
              </a:solidFill>
            </a:rPr>
            <a:t>)</a:t>
          </a:r>
        </a:p>
      </dgm:t>
    </dgm:pt>
    <dgm:pt modelId="{C34380A6-5B8C-4BAA-BCC3-0FDFF62954F0}" type="parTrans" cxnId="{8B608443-E335-464E-AC26-E8A3B5D56A11}">
      <dgm:prSet/>
      <dgm:spPr/>
      <dgm:t>
        <a:bodyPr/>
        <a:lstStyle/>
        <a:p>
          <a:endParaRPr lang="de-DE"/>
        </a:p>
      </dgm:t>
    </dgm:pt>
    <dgm:pt modelId="{C7E6E9F6-C46D-4B80-9CEB-88AA2BA9FC9E}" type="sibTrans" cxnId="{8B608443-E335-464E-AC26-E8A3B5D56A11}">
      <dgm:prSet/>
      <dgm:spPr/>
      <dgm:t>
        <a:bodyPr/>
        <a:lstStyle/>
        <a:p>
          <a:endParaRPr lang="de-DE"/>
        </a:p>
      </dgm:t>
    </dgm:pt>
    <dgm:pt modelId="{5B6F2364-8FF1-433C-A86B-D83E3E1E3345}">
      <dgm:prSet/>
      <dgm:spPr>
        <a:solidFill>
          <a:srgbClr val="FFFF00"/>
        </a:solidFill>
      </dgm:spPr>
      <dgm:t>
        <a:bodyPr/>
        <a:lstStyle/>
        <a:p>
          <a:r>
            <a:rPr lang="de-DE">
              <a:solidFill>
                <a:srgbClr val="3E1A61"/>
              </a:solidFill>
            </a:rPr>
            <a:t>Correctiv.Faktencheck (</a:t>
          </a:r>
          <a:r>
            <a:rPr lang="de-DE">
              <a:solidFill>
                <a:srgbClr val="3E1A61"/>
              </a:solidFill>
              <a:hlinkClick xmlns:r="http://schemas.openxmlformats.org/officeDocument/2006/relationships" r:id="rId2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CORRECTIV.Faktencheck</a:t>
          </a:r>
          <a:r>
            <a:rPr lang="de-DE">
              <a:solidFill>
                <a:srgbClr val="3E1A61"/>
              </a:solidFill>
            </a:rPr>
            <a:t>)</a:t>
          </a:r>
        </a:p>
      </dgm:t>
    </dgm:pt>
    <dgm:pt modelId="{9D7DB595-1947-4B22-8965-67542259ABD6}" type="parTrans" cxnId="{2190F998-D2DB-4797-8513-F62D6A105BE0}">
      <dgm:prSet/>
      <dgm:spPr/>
      <dgm:t>
        <a:bodyPr/>
        <a:lstStyle/>
        <a:p>
          <a:endParaRPr lang="de-DE"/>
        </a:p>
      </dgm:t>
    </dgm:pt>
    <dgm:pt modelId="{E127EC97-585F-47B7-934A-4161E4C695BA}" type="sibTrans" cxnId="{2190F998-D2DB-4797-8513-F62D6A105BE0}">
      <dgm:prSet/>
      <dgm:spPr/>
      <dgm:t>
        <a:bodyPr/>
        <a:lstStyle/>
        <a:p>
          <a:endParaRPr lang="de-DE"/>
        </a:p>
      </dgm:t>
    </dgm:pt>
    <dgm:pt modelId="{53CA5A29-EE30-443E-9B2C-C9D8D3AFCE7F}">
      <dgm:prSet/>
      <dgm:spPr>
        <a:solidFill>
          <a:srgbClr val="FFFF00"/>
        </a:solidFill>
      </dgm:spPr>
      <dgm:t>
        <a:bodyPr/>
        <a:lstStyle/>
        <a:p>
          <a:r>
            <a:rPr lang="de-DE">
              <a:solidFill>
                <a:srgbClr val="3E1A61"/>
              </a:solidFill>
            </a:rPr>
            <a:t>BR24 Faktenfuchs (</a:t>
          </a:r>
          <a:r>
            <a:rPr lang="de-DE">
              <a:solidFill>
                <a:srgbClr val="3E1A61"/>
              </a:solidFill>
              <a:hlinkClick xmlns:r="http://schemas.openxmlformats.org/officeDocument/2006/relationships" r:id="rId3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https://www.br.de/nachrichten/faktenfuchs-faktencheck,QzSIzl3</a:t>
          </a:r>
          <a:r>
            <a:rPr lang="de-DE">
              <a:solidFill>
                <a:srgbClr val="3E1A61"/>
              </a:solidFill>
            </a:rPr>
            <a:t>) </a:t>
          </a:r>
        </a:p>
      </dgm:t>
    </dgm:pt>
    <dgm:pt modelId="{3B8CB930-073D-493B-9D22-7CD18B8EF3E6}" type="parTrans" cxnId="{A12B479A-5C7D-412B-B564-5796694A3BC6}">
      <dgm:prSet/>
      <dgm:spPr/>
      <dgm:t>
        <a:bodyPr/>
        <a:lstStyle/>
        <a:p>
          <a:endParaRPr lang="de-DE"/>
        </a:p>
      </dgm:t>
    </dgm:pt>
    <dgm:pt modelId="{42542FAB-090F-4421-A570-AFF2C274728D}" type="sibTrans" cxnId="{A12B479A-5C7D-412B-B564-5796694A3BC6}">
      <dgm:prSet/>
      <dgm:spPr/>
      <dgm:t>
        <a:bodyPr/>
        <a:lstStyle/>
        <a:p>
          <a:endParaRPr lang="de-DE"/>
        </a:p>
      </dgm:t>
    </dgm:pt>
    <dgm:pt modelId="{D692EBAE-3ABF-4320-8E40-7A1F1D443775}">
      <dgm:prSet/>
      <dgm:spPr>
        <a:solidFill>
          <a:srgbClr val="FFFF00"/>
        </a:solidFill>
      </dgm:spPr>
      <dgm:t>
        <a:bodyPr/>
        <a:lstStyle/>
        <a:p>
          <a:r>
            <a:rPr lang="de-DE">
              <a:solidFill>
                <a:srgbClr val="3E1A61"/>
              </a:solidFill>
            </a:rPr>
            <a:t>ZDFheuteCheck (</a:t>
          </a:r>
          <a:r>
            <a:rPr lang="de-DE">
              <a:solidFill>
                <a:srgbClr val="3E1A61"/>
              </a:solidFill>
              <a:hlinkClick xmlns:r="http://schemas.openxmlformats.org/officeDocument/2006/relationships" r:id="rId4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https://www.zdf.de/nachrichten/thema/zdfheutecheck-faktencheck-recherche-100.html</a:t>
          </a:r>
          <a:r>
            <a:rPr lang="de-DE">
              <a:solidFill>
                <a:srgbClr val="3E1A61"/>
              </a:solidFill>
            </a:rPr>
            <a:t>) </a:t>
          </a:r>
        </a:p>
      </dgm:t>
    </dgm:pt>
    <dgm:pt modelId="{A07565FB-FF5E-4EDA-942F-0E14C6BB7C19}" type="parTrans" cxnId="{6B6A7276-9CD6-47B3-8F8C-4901541E517B}">
      <dgm:prSet/>
      <dgm:spPr/>
      <dgm:t>
        <a:bodyPr/>
        <a:lstStyle/>
        <a:p>
          <a:endParaRPr lang="de-DE"/>
        </a:p>
      </dgm:t>
    </dgm:pt>
    <dgm:pt modelId="{BF3BB855-103E-4B32-AF93-9E37B784995A}" type="sibTrans" cxnId="{6B6A7276-9CD6-47B3-8F8C-4901541E517B}">
      <dgm:prSet/>
      <dgm:spPr/>
      <dgm:t>
        <a:bodyPr/>
        <a:lstStyle/>
        <a:p>
          <a:endParaRPr lang="de-DE"/>
        </a:p>
      </dgm:t>
    </dgm:pt>
    <dgm:pt modelId="{15619EEF-C8C5-4C44-A744-B81A9FC3F65A}">
      <dgm:prSet/>
      <dgm:spPr>
        <a:solidFill>
          <a:srgbClr val="FFFF00"/>
        </a:solidFill>
      </dgm:spPr>
      <dgm:t>
        <a:bodyPr/>
        <a:lstStyle/>
        <a:p>
          <a:r>
            <a:rPr lang="de-DE">
              <a:solidFill>
                <a:srgbClr val="3E1A61"/>
              </a:solidFill>
            </a:rPr>
            <a:t>Mimikama (</a:t>
          </a:r>
          <a:r>
            <a:rPr lang="de-DE">
              <a:solidFill>
                <a:srgbClr val="3E1A61"/>
              </a:solidFill>
              <a:hlinkClick xmlns:r="http://schemas.openxmlformats.org/officeDocument/2006/relationships" r:id="rId5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Mimikama • Aktuelle Faktenchecks</a:t>
          </a:r>
          <a:r>
            <a:rPr lang="de-DE">
              <a:solidFill>
                <a:srgbClr val="3E1A61"/>
              </a:solidFill>
            </a:rPr>
            <a:t>)</a:t>
          </a:r>
        </a:p>
      </dgm:t>
    </dgm:pt>
    <dgm:pt modelId="{1F005D0E-044B-4135-9C2D-BA8C89DB41AD}" type="parTrans" cxnId="{DEB40C44-248E-4E9E-B923-056B5FFEA873}">
      <dgm:prSet/>
      <dgm:spPr/>
      <dgm:t>
        <a:bodyPr/>
        <a:lstStyle/>
        <a:p>
          <a:endParaRPr lang="de-DE"/>
        </a:p>
      </dgm:t>
    </dgm:pt>
    <dgm:pt modelId="{FAF5B8BE-A70B-4388-B8CB-1433837D8F38}" type="sibTrans" cxnId="{DEB40C44-248E-4E9E-B923-056B5FFEA873}">
      <dgm:prSet/>
      <dgm:spPr/>
      <dgm:t>
        <a:bodyPr/>
        <a:lstStyle/>
        <a:p>
          <a:endParaRPr lang="de-DE"/>
        </a:p>
      </dgm:t>
    </dgm:pt>
    <dgm:pt modelId="{BDCE7046-4089-475C-8BBD-10A46D54FCA2}">
      <dgm:prSet/>
      <dgm:spPr>
        <a:solidFill>
          <a:srgbClr val="FFFF00"/>
        </a:solidFill>
      </dgm:spPr>
      <dgm:t>
        <a:bodyPr/>
        <a:lstStyle/>
        <a:p>
          <a:r>
            <a:rPr lang="de-DE">
              <a:solidFill>
                <a:srgbClr val="3E1A61"/>
              </a:solidFill>
            </a:rPr>
            <a:t>Hoaxmap (</a:t>
          </a:r>
          <a:r>
            <a:rPr lang="de-DE">
              <a:solidFill>
                <a:srgbClr val="3E1A61"/>
              </a:solidFill>
              <a:hlinkClick xmlns:r="http://schemas.openxmlformats.org/officeDocument/2006/relationships" r:id="rId6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Hoaxmap</a:t>
          </a:r>
          <a:r>
            <a:rPr lang="de-DE">
              <a:solidFill>
                <a:srgbClr val="3E1A61"/>
              </a:solidFill>
            </a:rPr>
            <a:t>) </a:t>
          </a:r>
        </a:p>
      </dgm:t>
    </dgm:pt>
    <dgm:pt modelId="{AE23FAA7-3FD3-43B5-89E2-013F8A450279}" type="parTrans" cxnId="{73568C83-C3FB-48BF-8F4E-FF08A82AF3F6}">
      <dgm:prSet/>
      <dgm:spPr/>
      <dgm:t>
        <a:bodyPr/>
        <a:lstStyle/>
        <a:p>
          <a:endParaRPr lang="de-DE"/>
        </a:p>
      </dgm:t>
    </dgm:pt>
    <dgm:pt modelId="{56A466B3-8ED4-4FC7-97A0-9CCA1D7F2E16}" type="sibTrans" cxnId="{73568C83-C3FB-48BF-8F4E-FF08A82AF3F6}">
      <dgm:prSet/>
      <dgm:spPr/>
      <dgm:t>
        <a:bodyPr/>
        <a:lstStyle/>
        <a:p>
          <a:endParaRPr lang="de-DE"/>
        </a:p>
      </dgm:t>
    </dgm:pt>
    <dgm:pt modelId="{FD44D5C9-0A48-4107-BB96-28D5D84B3536}" type="pres">
      <dgm:prSet presAssocID="{AEE56A13-6C96-4D46-8645-DBFF56AD912A}" presName="linear" presStyleCnt="0">
        <dgm:presLayoutVars>
          <dgm:animLvl val="lvl"/>
          <dgm:resizeHandles val="exact"/>
        </dgm:presLayoutVars>
      </dgm:prSet>
      <dgm:spPr/>
    </dgm:pt>
    <dgm:pt modelId="{230A1DDA-B38B-46AB-9BEF-FDDE5E55C6AA}" type="pres">
      <dgm:prSet presAssocID="{A9DEEA65-5422-453A-9562-D0C703972F26}" presName="parentText" presStyleLbl="node1" presStyleIdx="0" presStyleCnt="6">
        <dgm:presLayoutVars>
          <dgm:chMax val="0"/>
          <dgm:bulletEnabled val="1"/>
        </dgm:presLayoutVars>
      </dgm:prSet>
      <dgm:spPr/>
    </dgm:pt>
    <dgm:pt modelId="{3E955881-0997-4818-8A2B-7DAF5291EE8A}" type="pres">
      <dgm:prSet presAssocID="{C7E6E9F6-C46D-4B80-9CEB-88AA2BA9FC9E}" presName="spacer" presStyleCnt="0"/>
      <dgm:spPr/>
    </dgm:pt>
    <dgm:pt modelId="{D78C8164-A150-444F-942C-A41A279EFB18}" type="pres">
      <dgm:prSet presAssocID="{5B6F2364-8FF1-433C-A86B-D83E3E1E3345}" presName="parentText" presStyleLbl="node1" presStyleIdx="1" presStyleCnt="6">
        <dgm:presLayoutVars>
          <dgm:chMax val="0"/>
          <dgm:bulletEnabled val="1"/>
        </dgm:presLayoutVars>
      </dgm:prSet>
      <dgm:spPr/>
    </dgm:pt>
    <dgm:pt modelId="{BDDFCE3B-60E4-4B11-9399-BEF12EFC88DD}" type="pres">
      <dgm:prSet presAssocID="{E127EC97-585F-47B7-934A-4161E4C695BA}" presName="spacer" presStyleCnt="0"/>
      <dgm:spPr/>
    </dgm:pt>
    <dgm:pt modelId="{66F7A4B3-0817-47D1-98D0-163FC7D63D3E}" type="pres">
      <dgm:prSet presAssocID="{53CA5A29-EE30-443E-9B2C-C9D8D3AFCE7F}" presName="parentText" presStyleLbl="node1" presStyleIdx="2" presStyleCnt="6">
        <dgm:presLayoutVars>
          <dgm:chMax val="0"/>
          <dgm:bulletEnabled val="1"/>
        </dgm:presLayoutVars>
      </dgm:prSet>
      <dgm:spPr/>
    </dgm:pt>
    <dgm:pt modelId="{50141310-7177-4A15-858E-9C7040289C55}" type="pres">
      <dgm:prSet presAssocID="{42542FAB-090F-4421-A570-AFF2C274728D}" presName="spacer" presStyleCnt="0"/>
      <dgm:spPr/>
    </dgm:pt>
    <dgm:pt modelId="{88AC7AA9-F20F-4E6D-B08B-D428E2A81E21}" type="pres">
      <dgm:prSet presAssocID="{D692EBAE-3ABF-4320-8E40-7A1F1D443775}" presName="parentText" presStyleLbl="node1" presStyleIdx="3" presStyleCnt="6">
        <dgm:presLayoutVars>
          <dgm:chMax val="0"/>
          <dgm:bulletEnabled val="1"/>
        </dgm:presLayoutVars>
      </dgm:prSet>
      <dgm:spPr/>
    </dgm:pt>
    <dgm:pt modelId="{C92BB55B-F55D-40FC-AF67-195E1221EE1F}" type="pres">
      <dgm:prSet presAssocID="{BF3BB855-103E-4B32-AF93-9E37B784995A}" presName="spacer" presStyleCnt="0"/>
      <dgm:spPr/>
    </dgm:pt>
    <dgm:pt modelId="{C0F01CCD-E51A-4D81-A763-EF7CBF6408BC}" type="pres">
      <dgm:prSet presAssocID="{15619EEF-C8C5-4C44-A744-B81A9FC3F65A}" presName="parentText" presStyleLbl="node1" presStyleIdx="4" presStyleCnt="6">
        <dgm:presLayoutVars>
          <dgm:chMax val="0"/>
          <dgm:bulletEnabled val="1"/>
        </dgm:presLayoutVars>
      </dgm:prSet>
      <dgm:spPr/>
    </dgm:pt>
    <dgm:pt modelId="{4802EAB7-66C6-4677-88CD-CDF3057645B5}" type="pres">
      <dgm:prSet presAssocID="{FAF5B8BE-A70B-4388-B8CB-1433837D8F38}" presName="spacer" presStyleCnt="0"/>
      <dgm:spPr/>
    </dgm:pt>
    <dgm:pt modelId="{FF689A82-5DA9-40F3-B78D-C93537EF3E8F}" type="pres">
      <dgm:prSet presAssocID="{BDCE7046-4089-475C-8BBD-10A46D54FCA2}" presName="parentText" presStyleLbl="node1" presStyleIdx="5" presStyleCnt="6">
        <dgm:presLayoutVars>
          <dgm:chMax val="0"/>
          <dgm:bulletEnabled val="1"/>
        </dgm:presLayoutVars>
      </dgm:prSet>
      <dgm:spPr/>
    </dgm:pt>
  </dgm:ptLst>
  <dgm:cxnLst>
    <dgm:cxn modelId="{3503BE0A-024E-465A-9CA1-DDFA90B90874}" type="presOf" srcId="{5B6F2364-8FF1-433C-A86B-D83E3E1E3345}" destId="{D78C8164-A150-444F-942C-A41A279EFB18}" srcOrd="0" destOrd="0" presId="urn:microsoft.com/office/officeart/2005/8/layout/vList2"/>
    <dgm:cxn modelId="{53690410-9152-4C1B-A16E-AC00E925B864}" type="presOf" srcId="{AEE56A13-6C96-4D46-8645-DBFF56AD912A}" destId="{FD44D5C9-0A48-4107-BB96-28D5D84B3536}" srcOrd="0" destOrd="0" presId="urn:microsoft.com/office/officeart/2005/8/layout/vList2"/>
    <dgm:cxn modelId="{0F62B324-5C21-47D7-8E8D-5D11BEAC4CC3}" type="presOf" srcId="{15619EEF-C8C5-4C44-A744-B81A9FC3F65A}" destId="{C0F01CCD-E51A-4D81-A763-EF7CBF6408BC}" srcOrd="0" destOrd="0" presId="urn:microsoft.com/office/officeart/2005/8/layout/vList2"/>
    <dgm:cxn modelId="{8B608443-E335-464E-AC26-E8A3B5D56A11}" srcId="{AEE56A13-6C96-4D46-8645-DBFF56AD912A}" destId="{A9DEEA65-5422-453A-9562-D0C703972F26}" srcOrd="0" destOrd="0" parTransId="{C34380A6-5B8C-4BAA-BCC3-0FDFF62954F0}" sibTransId="{C7E6E9F6-C46D-4B80-9CEB-88AA2BA9FC9E}"/>
    <dgm:cxn modelId="{DEB40C44-248E-4E9E-B923-056B5FFEA873}" srcId="{AEE56A13-6C96-4D46-8645-DBFF56AD912A}" destId="{15619EEF-C8C5-4C44-A744-B81A9FC3F65A}" srcOrd="4" destOrd="0" parTransId="{1F005D0E-044B-4135-9C2D-BA8C89DB41AD}" sibTransId="{FAF5B8BE-A70B-4388-B8CB-1433837D8F38}"/>
    <dgm:cxn modelId="{6B6A7276-9CD6-47B3-8F8C-4901541E517B}" srcId="{AEE56A13-6C96-4D46-8645-DBFF56AD912A}" destId="{D692EBAE-3ABF-4320-8E40-7A1F1D443775}" srcOrd="3" destOrd="0" parTransId="{A07565FB-FF5E-4EDA-942F-0E14C6BB7C19}" sibTransId="{BF3BB855-103E-4B32-AF93-9E37B784995A}"/>
    <dgm:cxn modelId="{73568C83-C3FB-48BF-8F4E-FF08A82AF3F6}" srcId="{AEE56A13-6C96-4D46-8645-DBFF56AD912A}" destId="{BDCE7046-4089-475C-8BBD-10A46D54FCA2}" srcOrd="5" destOrd="0" parTransId="{AE23FAA7-3FD3-43B5-89E2-013F8A450279}" sibTransId="{56A466B3-8ED4-4FC7-97A0-9CCA1D7F2E16}"/>
    <dgm:cxn modelId="{8A576989-AC55-45E9-ABA3-89997F0D6E78}" type="presOf" srcId="{BDCE7046-4089-475C-8BBD-10A46D54FCA2}" destId="{FF689A82-5DA9-40F3-B78D-C93537EF3E8F}" srcOrd="0" destOrd="0" presId="urn:microsoft.com/office/officeart/2005/8/layout/vList2"/>
    <dgm:cxn modelId="{2190F998-D2DB-4797-8513-F62D6A105BE0}" srcId="{AEE56A13-6C96-4D46-8645-DBFF56AD912A}" destId="{5B6F2364-8FF1-433C-A86B-D83E3E1E3345}" srcOrd="1" destOrd="0" parTransId="{9D7DB595-1947-4B22-8965-67542259ABD6}" sibTransId="{E127EC97-585F-47B7-934A-4161E4C695BA}"/>
    <dgm:cxn modelId="{A12B479A-5C7D-412B-B564-5796694A3BC6}" srcId="{AEE56A13-6C96-4D46-8645-DBFF56AD912A}" destId="{53CA5A29-EE30-443E-9B2C-C9D8D3AFCE7F}" srcOrd="2" destOrd="0" parTransId="{3B8CB930-073D-493B-9D22-7CD18B8EF3E6}" sibTransId="{42542FAB-090F-4421-A570-AFF2C274728D}"/>
    <dgm:cxn modelId="{3CA14BA3-B596-4589-B749-05A1D6967226}" type="presOf" srcId="{D692EBAE-3ABF-4320-8E40-7A1F1D443775}" destId="{88AC7AA9-F20F-4E6D-B08B-D428E2A81E21}" srcOrd="0" destOrd="0" presId="urn:microsoft.com/office/officeart/2005/8/layout/vList2"/>
    <dgm:cxn modelId="{812D00AC-50D3-4923-8D67-3A3640204FDC}" type="presOf" srcId="{53CA5A29-EE30-443E-9B2C-C9D8D3AFCE7F}" destId="{66F7A4B3-0817-47D1-98D0-163FC7D63D3E}" srcOrd="0" destOrd="0" presId="urn:microsoft.com/office/officeart/2005/8/layout/vList2"/>
    <dgm:cxn modelId="{9D630ED6-9FF2-4D76-A766-74EFDAE3E40C}" type="presOf" srcId="{A9DEEA65-5422-453A-9562-D0C703972F26}" destId="{230A1DDA-B38B-46AB-9BEF-FDDE5E55C6AA}" srcOrd="0" destOrd="0" presId="urn:microsoft.com/office/officeart/2005/8/layout/vList2"/>
    <dgm:cxn modelId="{DAD69459-7198-44C1-9973-A89171323F9D}" type="presParOf" srcId="{FD44D5C9-0A48-4107-BB96-28D5D84B3536}" destId="{230A1DDA-B38B-46AB-9BEF-FDDE5E55C6AA}" srcOrd="0" destOrd="0" presId="urn:microsoft.com/office/officeart/2005/8/layout/vList2"/>
    <dgm:cxn modelId="{766439C9-9367-4F2B-B92F-AC7FF3A2A1F7}" type="presParOf" srcId="{FD44D5C9-0A48-4107-BB96-28D5D84B3536}" destId="{3E955881-0997-4818-8A2B-7DAF5291EE8A}" srcOrd="1" destOrd="0" presId="urn:microsoft.com/office/officeart/2005/8/layout/vList2"/>
    <dgm:cxn modelId="{B0FD8044-184C-48D7-A4CB-1388D1DDAADE}" type="presParOf" srcId="{FD44D5C9-0A48-4107-BB96-28D5D84B3536}" destId="{D78C8164-A150-444F-942C-A41A279EFB18}" srcOrd="2" destOrd="0" presId="urn:microsoft.com/office/officeart/2005/8/layout/vList2"/>
    <dgm:cxn modelId="{6CC9CCFF-7280-46E2-BDE3-5D452E706621}" type="presParOf" srcId="{FD44D5C9-0A48-4107-BB96-28D5D84B3536}" destId="{BDDFCE3B-60E4-4B11-9399-BEF12EFC88DD}" srcOrd="3" destOrd="0" presId="urn:microsoft.com/office/officeart/2005/8/layout/vList2"/>
    <dgm:cxn modelId="{FE35F915-03E8-4F73-907B-E689B7EF0D9A}" type="presParOf" srcId="{FD44D5C9-0A48-4107-BB96-28D5D84B3536}" destId="{66F7A4B3-0817-47D1-98D0-163FC7D63D3E}" srcOrd="4" destOrd="0" presId="urn:microsoft.com/office/officeart/2005/8/layout/vList2"/>
    <dgm:cxn modelId="{6091F484-65F5-4539-A9B0-4E9A2C89E325}" type="presParOf" srcId="{FD44D5C9-0A48-4107-BB96-28D5D84B3536}" destId="{50141310-7177-4A15-858E-9C7040289C55}" srcOrd="5" destOrd="0" presId="urn:microsoft.com/office/officeart/2005/8/layout/vList2"/>
    <dgm:cxn modelId="{9AC6702A-37B4-46C3-835C-F6F0E6D7A40F}" type="presParOf" srcId="{FD44D5C9-0A48-4107-BB96-28D5D84B3536}" destId="{88AC7AA9-F20F-4E6D-B08B-D428E2A81E21}" srcOrd="6" destOrd="0" presId="urn:microsoft.com/office/officeart/2005/8/layout/vList2"/>
    <dgm:cxn modelId="{BADF8E7F-FEE2-44A4-918D-E6D112C93DC2}" type="presParOf" srcId="{FD44D5C9-0A48-4107-BB96-28D5D84B3536}" destId="{C92BB55B-F55D-40FC-AF67-195E1221EE1F}" srcOrd="7" destOrd="0" presId="urn:microsoft.com/office/officeart/2005/8/layout/vList2"/>
    <dgm:cxn modelId="{FC719742-944E-4C5A-B41C-A8BB0F024B58}" type="presParOf" srcId="{FD44D5C9-0A48-4107-BB96-28D5D84B3536}" destId="{C0F01CCD-E51A-4D81-A763-EF7CBF6408BC}" srcOrd="8" destOrd="0" presId="urn:microsoft.com/office/officeart/2005/8/layout/vList2"/>
    <dgm:cxn modelId="{6BF2DF9D-36F6-4F48-8AE2-BBCF2C1B0323}" type="presParOf" srcId="{FD44D5C9-0A48-4107-BB96-28D5D84B3536}" destId="{4802EAB7-66C6-4677-88CD-CDF3057645B5}" srcOrd="9" destOrd="0" presId="urn:microsoft.com/office/officeart/2005/8/layout/vList2"/>
    <dgm:cxn modelId="{A7E80730-21BD-4D14-B844-F8900C9F0123}" type="presParOf" srcId="{FD44D5C9-0A48-4107-BB96-28D5D84B3536}" destId="{FF689A82-5DA9-40F3-B78D-C93537EF3E8F}" srcOrd="1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21E1DC4C-F0D4-4DCB-A857-34C206EF69F4}" type="doc">
      <dgm:prSet loTypeId="urn:microsoft.com/office/officeart/2005/8/layout/vList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de-DE"/>
        </a:p>
      </dgm:t>
    </dgm:pt>
    <dgm:pt modelId="{80CD406E-08A4-4D43-B92E-FD116F2C9946}">
      <dgm:prSet/>
      <dgm:spPr>
        <a:solidFill>
          <a:srgbClr val="FFFF00"/>
        </a:solidFill>
      </dgm:spPr>
      <dgm:t>
        <a:bodyPr/>
        <a:lstStyle/>
        <a:p>
          <a:pPr algn="l"/>
          <a:r>
            <a:rPr lang="de-DE" dirty="0">
              <a:solidFill>
                <a:srgbClr val="3E1A61"/>
              </a:solidFill>
            </a:rPr>
            <a:t>Desinformation sind absichtlich erstellte und verbreitete Falschinformationen (Lügen). </a:t>
          </a:r>
        </a:p>
      </dgm:t>
    </dgm:pt>
    <dgm:pt modelId="{3A8BD6F9-54FB-4745-B925-CD7F4479099A}" type="parTrans" cxnId="{FE198792-E3F7-4FB2-B917-51F41D3AA183}">
      <dgm:prSet/>
      <dgm:spPr/>
      <dgm:t>
        <a:bodyPr/>
        <a:lstStyle/>
        <a:p>
          <a:endParaRPr lang="de-DE"/>
        </a:p>
      </dgm:t>
    </dgm:pt>
    <dgm:pt modelId="{EEE3AF4B-0D93-4E32-A7C5-1E4988DC2CB8}" type="sibTrans" cxnId="{FE198792-E3F7-4FB2-B917-51F41D3AA183}">
      <dgm:prSet/>
      <dgm:spPr/>
      <dgm:t>
        <a:bodyPr/>
        <a:lstStyle/>
        <a:p>
          <a:endParaRPr lang="de-DE"/>
        </a:p>
      </dgm:t>
    </dgm:pt>
    <dgm:pt modelId="{AB3AB824-676A-48A6-86F7-0C7CD2BD67D0}">
      <dgm:prSet/>
      <dgm:spPr>
        <a:solidFill>
          <a:srgbClr val="FFFF00"/>
        </a:solidFill>
      </dgm:spPr>
      <dgm:t>
        <a:bodyPr/>
        <a:lstStyle/>
        <a:p>
          <a:pPr algn="l"/>
          <a:r>
            <a:rPr lang="de-DE" dirty="0">
              <a:solidFill>
                <a:srgbClr val="002060"/>
              </a:solidFill>
            </a:rPr>
            <a:t>Fake News werden oft gemacht, um Stimmung für (oder gegen) politische Interessen zu machen. </a:t>
          </a:r>
        </a:p>
      </dgm:t>
    </dgm:pt>
    <dgm:pt modelId="{7A8A448B-C75F-4C4C-BFAD-82FD1E66F7C5}" type="parTrans" cxnId="{D292B148-7CBC-4BDF-8337-7F53DDE12DD0}">
      <dgm:prSet/>
      <dgm:spPr/>
      <dgm:t>
        <a:bodyPr/>
        <a:lstStyle/>
        <a:p>
          <a:endParaRPr lang="de-DE"/>
        </a:p>
      </dgm:t>
    </dgm:pt>
    <dgm:pt modelId="{D4109BDE-7CA3-4529-AD06-4652A3D40161}" type="sibTrans" cxnId="{D292B148-7CBC-4BDF-8337-7F53DDE12DD0}">
      <dgm:prSet/>
      <dgm:spPr/>
      <dgm:t>
        <a:bodyPr/>
        <a:lstStyle/>
        <a:p>
          <a:endParaRPr lang="de-DE"/>
        </a:p>
      </dgm:t>
    </dgm:pt>
    <dgm:pt modelId="{3EB88371-FE1D-4225-B94D-DE351BECD5FE}">
      <dgm:prSet/>
      <dgm:spPr>
        <a:solidFill>
          <a:srgbClr val="FFFF00"/>
        </a:solidFill>
      </dgm:spPr>
      <dgm:t>
        <a:bodyPr/>
        <a:lstStyle/>
        <a:p>
          <a:pPr algn="l"/>
          <a:r>
            <a:rPr lang="de-DE" dirty="0">
              <a:solidFill>
                <a:srgbClr val="002060"/>
              </a:solidFill>
            </a:rPr>
            <a:t>Nur weil eine Information falsch ist, ist sie nicht direkt Fake News. Die Absicht zählt.</a:t>
          </a:r>
        </a:p>
      </dgm:t>
    </dgm:pt>
    <dgm:pt modelId="{3400ADEB-6C5F-4EFB-B2F2-C472A1A33B7C}" type="parTrans" cxnId="{66A30520-2672-4AA0-BD5C-626064C3D05E}">
      <dgm:prSet/>
      <dgm:spPr/>
      <dgm:t>
        <a:bodyPr/>
        <a:lstStyle/>
        <a:p>
          <a:endParaRPr lang="de-DE"/>
        </a:p>
      </dgm:t>
    </dgm:pt>
    <dgm:pt modelId="{F7FD1864-9379-468E-8C53-6C3C44133DE6}" type="sibTrans" cxnId="{66A30520-2672-4AA0-BD5C-626064C3D05E}">
      <dgm:prSet/>
      <dgm:spPr/>
      <dgm:t>
        <a:bodyPr/>
        <a:lstStyle/>
        <a:p>
          <a:endParaRPr lang="de-DE"/>
        </a:p>
      </dgm:t>
    </dgm:pt>
    <dgm:pt modelId="{096CEEE0-3283-4397-BE10-6E108F2A9550}">
      <dgm:prSet/>
      <dgm:spPr>
        <a:solidFill>
          <a:srgbClr val="FFFF00"/>
        </a:solidFill>
      </dgm:spPr>
      <dgm:t>
        <a:bodyPr/>
        <a:lstStyle/>
        <a:p>
          <a:pPr algn="l"/>
          <a:r>
            <a:rPr lang="de-DE" dirty="0">
              <a:solidFill>
                <a:srgbClr val="3E1A61"/>
              </a:solidFill>
            </a:rPr>
            <a:t>Sie werden meist gezielt für </a:t>
          </a:r>
          <a:r>
            <a:rPr lang="de-DE" dirty="0" err="1">
              <a:solidFill>
                <a:srgbClr val="3E1A61"/>
              </a:solidFill>
            </a:rPr>
            <a:t>Social</a:t>
          </a:r>
          <a:r>
            <a:rPr lang="de-DE" dirty="0">
              <a:solidFill>
                <a:srgbClr val="3E1A61"/>
              </a:solidFill>
            </a:rPr>
            <a:t> Media produziert, um sich schnell zu verbreiten.</a:t>
          </a:r>
        </a:p>
      </dgm:t>
    </dgm:pt>
    <dgm:pt modelId="{EE30594E-5684-463E-BDA0-405D677EEF71}" type="parTrans" cxnId="{2756D9C9-369A-46E1-ACF8-03F1512610CE}">
      <dgm:prSet/>
      <dgm:spPr/>
      <dgm:t>
        <a:bodyPr/>
        <a:lstStyle/>
        <a:p>
          <a:endParaRPr lang="de-DE"/>
        </a:p>
      </dgm:t>
    </dgm:pt>
    <dgm:pt modelId="{5B65EAA1-98C2-486E-8BA2-B0A375D4B74E}" type="sibTrans" cxnId="{2756D9C9-369A-46E1-ACF8-03F1512610CE}">
      <dgm:prSet/>
      <dgm:spPr/>
      <dgm:t>
        <a:bodyPr/>
        <a:lstStyle/>
        <a:p>
          <a:endParaRPr lang="de-DE"/>
        </a:p>
      </dgm:t>
    </dgm:pt>
    <dgm:pt modelId="{9669E9EC-ED50-4D7C-BCA8-5C5D5F8A9EA4}">
      <dgm:prSet/>
      <dgm:spPr>
        <a:solidFill>
          <a:srgbClr val="FFFF00"/>
        </a:solidFill>
      </dgm:spPr>
      <dgm:t>
        <a:bodyPr/>
        <a:lstStyle/>
        <a:p>
          <a:pPr algn="l"/>
          <a:r>
            <a:rPr lang="de-DE" dirty="0">
              <a:solidFill>
                <a:srgbClr val="002060"/>
              </a:solidFill>
            </a:rPr>
            <a:t>Auch sehr schlecht gemachte Lügen verbreiten sich sehr schnell. Obwohl man sie schnell erkennen kann.</a:t>
          </a:r>
        </a:p>
      </dgm:t>
    </dgm:pt>
    <dgm:pt modelId="{D41F3435-A9DF-41B1-8A62-D4AAA39428F2}" type="parTrans" cxnId="{9476EF5C-0A26-4FDD-BF55-A5E6BB8E957F}">
      <dgm:prSet/>
      <dgm:spPr/>
      <dgm:t>
        <a:bodyPr/>
        <a:lstStyle/>
        <a:p>
          <a:endParaRPr lang="de-DE"/>
        </a:p>
      </dgm:t>
    </dgm:pt>
    <dgm:pt modelId="{7C1E856C-81AC-44A8-9A81-49A1573BC696}" type="sibTrans" cxnId="{9476EF5C-0A26-4FDD-BF55-A5E6BB8E957F}">
      <dgm:prSet/>
      <dgm:spPr/>
      <dgm:t>
        <a:bodyPr/>
        <a:lstStyle/>
        <a:p>
          <a:endParaRPr lang="de-DE"/>
        </a:p>
      </dgm:t>
    </dgm:pt>
    <dgm:pt modelId="{A1CF57E9-CBD7-4123-86FC-0C9A63CBBF89}" type="pres">
      <dgm:prSet presAssocID="{21E1DC4C-F0D4-4DCB-A857-34C206EF69F4}" presName="linearFlow" presStyleCnt="0">
        <dgm:presLayoutVars>
          <dgm:dir/>
          <dgm:resizeHandles val="exact"/>
        </dgm:presLayoutVars>
      </dgm:prSet>
      <dgm:spPr/>
    </dgm:pt>
    <dgm:pt modelId="{DE69743E-1840-4240-BDBF-BDF43569DC78}" type="pres">
      <dgm:prSet presAssocID="{80CD406E-08A4-4D43-B92E-FD116F2C9946}" presName="composite" presStyleCnt="0"/>
      <dgm:spPr/>
    </dgm:pt>
    <dgm:pt modelId="{06A69D38-5F60-4EE0-A6C4-0FC4DADC52A8}" type="pres">
      <dgm:prSet presAssocID="{80CD406E-08A4-4D43-B92E-FD116F2C9946}" presName="imgShp" presStyleLbl="fgImgPlace1" presStyleIdx="0" presStyleCnt="5"/>
      <dgm:spPr>
        <a:blipFill>
          <a:blip xmlns:r="http://schemas.openxmlformats.org/officeDocument/2006/relationships" r:embed="rId1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Zeitung mit einfarbiger Füllung"/>
        </a:ext>
      </dgm:extLst>
    </dgm:pt>
    <dgm:pt modelId="{18747F74-F153-4274-8FBF-4622EC845697}" type="pres">
      <dgm:prSet presAssocID="{80CD406E-08A4-4D43-B92E-FD116F2C9946}" presName="txShp" presStyleLbl="node1" presStyleIdx="0" presStyleCnt="5">
        <dgm:presLayoutVars>
          <dgm:bulletEnabled val="1"/>
        </dgm:presLayoutVars>
      </dgm:prSet>
      <dgm:spPr/>
    </dgm:pt>
    <dgm:pt modelId="{A75F9087-5A3C-41B7-BB1A-2A14D51B1641}" type="pres">
      <dgm:prSet presAssocID="{EEE3AF4B-0D93-4E32-A7C5-1E4988DC2CB8}" presName="spacing" presStyleCnt="0"/>
      <dgm:spPr/>
    </dgm:pt>
    <dgm:pt modelId="{A2F65FF8-1329-49DD-BE74-A8898597AF03}" type="pres">
      <dgm:prSet presAssocID="{096CEEE0-3283-4397-BE10-6E108F2A9550}" presName="composite" presStyleCnt="0"/>
      <dgm:spPr/>
    </dgm:pt>
    <dgm:pt modelId="{3AC1A5A8-2E02-4C76-B5B2-0281FE5DA371}" type="pres">
      <dgm:prSet presAssocID="{096CEEE0-3283-4397-BE10-6E108F2A9550}" presName="imgShp" presStyleLbl="fgImgPlace1" presStyleIdx="1" presStyleCnt="5"/>
      <dgm:spPr>
        <a:blipFill>
          <a:blip xmlns:r="http://schemas.openxmlformats.org/officeDocument/2006/relationships" r:embed="rId3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Smartphone mit einfarbiger Füllung"/>
        </a:ext>
      </dgm:extLst>
    </dgm:pt>
    <dgm:pt modelId="{7E43EEC4-4C6F-4C9E-A832-F3BFDE4C2BFD}" type="pres">
      <dgm:prSet presAssocID="{096CEEE0-3283-4397-BE10-6E108F2A9550}" presName="txShp" presStyleLbl="node1" presStyleIdx="1" presStyleCnt="5">
        <dgm:presLayoutVars>
          <dgm:bulletEnabled val="1"/>
        </dgm:presLayoutVars>
      </dgm:prSet>
      <dgm:spPr/>
    </dgm:pt>
    <dgm:pt modelId="{46632747-082C-4F0C-A101-610DDC7543F2}" type="pres">
      <dgm:prSet presAssocID="{5B65EAA1-98C2-486E-8BA2-B0A375D4B74E}" presName="spacing" presStyleCnt="0"/>
      <dgm:spPr/>
    </dgm:pt>
    <dgm:pt modelId="{17DE709B-5068-4461-94AB-9907E66036CF}" type="pres">
      <dgm:prSet presAssocID="{9669E9EC-ED50-4D7C-BCA8-5C5D5F8A9EA4}" presName="composite" presStyleCnt="0"/>
      <dgm:spPr/>
    </dgm:pt>
    <dgm:pt modelId="{8A424FBE-E170-4B46-B9D9-8831E7C42BE6}" type="pres">
      <dgm:prSet presAssocID="{9669E9EC-ED50-4D7C-BCA8-5C5D5F8A9EA4}" presName="imgShp" presStyleLbl="fgImgPlace1" presStyleIdx="2" presStyleCnt="5"/>
      <dgm:spPr>
        <a:blipFill>
          <a:blip xmlns:r="http://schemas.openxmlformats.org/officeDocument/2006/relationships" r:embed="rId5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Soziales Netzwerk mit einfarbiger Füllung"/>
        </a:ext>
      </dgm:extLst>
    </dgm:pt>
    <dgm:pt modelId="{7A483DB0-2223-4122-9B65-60553ECA54E1}" type="pres">
      <dgm:prSet presAssocID="{9669E9EC-ED50-4D7C-BCA8-5C5D5F8A9EA4}" presName="txShp" presStyleLbl="node1" presStyleIdx="2" presStyleCnt="5">
        <dgm:presLayoutVars>
          <dgm:bulletEnabled val="1"/>
        </dgm:presLayoutVars>
      </dgm:prSet>
      <dgm:spPr/>
    </dgm:pt>
    <dgm:pt modelId="{21FDF450-AE4A-4C5C-9616-503F1CADF1DD}" type="pres">
      <dgm:prSet presAssocID="{7C1E856C-81AC-44A8-9A81-49A1573BC696}" presName="spacing" presStyleCnt="0"/>
      <dgm:spPr/>
    </dgm:pt>
    <dgm:pt modelId="{530C0384-5FF6-4ED0-A524-847670B29EC5}" type="pres">
      <dgm:prSet presAssocID="{AB3AB824-676A-48A6-86F7-0C7CD2BD67D0}" presName="composite" presStyleCnt="0"/>
      <dgm:spPr/>
    </dgm:pt>
    <dgm:pt modelId="{C6D624B5-7D5F-4E7F-B4B6-6B4722917C09}" type="pres">
      <dgm:prSet presAssocID="{AB3AB824-676A-48A6-86F7-0C7CD2BD67D0}" presName="imgShp" presStyleLbl="fgImgPlace1" presStyleIdx="3" presStyleCnt="5"/>
      <dgm:spPr>
        <a:blipFill>
          <a:blip xmlns:r="http://schemas.openxmlformats.org/officeDocument/2006/relationships" r:embed="rId7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Megafon mit einfarbiger Füllung"/>
        </a:ext>
      </dgm:extLst>
    </dgm:pt>
    <dgm:pt modelId="{CDDA9D81-DCDD-46EC-986B-BFF0B9ECFEFB}" type="pres">
      <dgm:prSet presAssocID="{AB3AB824-676A-48A6-86F7-0C7CD2BD67D0}" presName="txShp" presStyleLbl="node1" presStyleIdx="3" presStyleCnt="5">
        <dgm:presLayoutVars>
          <dgm:bulletEnabled val="1"/>
        </dgm:presLayoutVars>
      </dgm:prSet>
      <dgm:spPr/>
    </dgm:pt>
    <dgm:pt modelId="{74515884-1C01-40BF-95EA-1DE9B599B9C0}" type="pres">
      <dgm:prSet presAssocID="{D4109BDE-7CA3-4529-AD06-4652A3D40161}" presName="spacing" presStyleCnt="0"/>
      <dgm:spPr/>
    </dgm:pt>
    <dgm:pt modelId="{30E9319D-2AB4-4C2B-82FD-65FE72204DB7}" type="pres">
      <dgm:prSet presAssocID="{3EB88371-FE1D-4225-B94D-DE351BECD5FE}" presName="composite" presStyleCnt="0"/>
      <dgm:spPr/>
    </dgm:pt>
    <dgm:pt modelId="{66C07FBD-6822-4051-B250-555B766799AC}" type="pres">
      <dgm:prSet presAssocID="{3EB88371-FE1D-4225-B94D-DE351BECD5FE}" presName="imgShp" presStyleLbl="fgImgPlace1" presStyleIdx="4" presStyleCnt="5"/>
      <dgm:spPr>
        <a:blipFill>
          <a:blip xmlns:r="http://schemas.openxmlformats.org/officeDocument/2006/relationships" r:embed="rId9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Verängstigtes Gesicht mit einfarbiger Füllung mit einfarbiger Füllung"/>
        </a:ext>
      </dgm:extLst>
    </dgm:pt>
    <dgm:pt modelId="{AC482EC0-4556-4232-B684-4D6FA250B78B}" type="pres">
      <dgm:prSet presAssocID="{3EB88371-FE1D-4225-B94D-DE351BECD5FE}" presName="txShp" presStyleLbl="node1" presStyleIdx="4" presStyleCnt="5">
        <dgm:presLayoutVars>
          <dgm:bulletEnabled val="1"/>
        </dgm:presLayoutVars>
      </dgm:prSet>
      <dgm:spPr/>
    </dgm:pt>
  </dgm:ptLst>
  <dgm:cxnLst>
    <dgm:cxn modelId="{CD6BC207-F9BE-488F-B438-15A4E1F20AB1}" type="presOf" srcId="{21E1DC4C-F0D4-4DCB-A857-34C206EF69F4}" destId="{A1CF57E9-CBD7-4123-86FC-0C9A63CBBF89}" srcOrd="0" destOrd="0" presId="urn:microsoft.com/office/officeart/2005/8/layout/vList3"/>
    <dgm:cxn modelId="{85E0700D-23D4-4D93-9CB1-F9EAF9FA7DB3}" type="presOf" srcId="{3EB88371-FE1D-4225-B94D-DE351BECD5FE}" destId="{AC482EC0-4556-4232-B684-4D6FA250B78B}" srcOrd="0" destOrd="0" presId="urn:microsoft.com/office/officeart/2005/8/layout/vList3"/>
    <dgm:cxn modelId="{CD96971C-3903-4222-AF62-67AD5FAF5869}" type="presOf" srcId="{AB3AB824-676A-48A6-86F7-0C7CD2BD67D0}" destId="{CDDA9D81-DCDD-46EC-986B-BFF0B9ECFEFB}" srcOrd="0" destOrd="0" presId="urn:microsoft.com/office/officeart/2005/8/layout/vList3"/>
    <dgm:cxn modelId="{66A30520-2672-4AA0-BD5C-626064C3D05E}" srcId="{21E1DC4C-F0D4-4DCB-A857-34C206EF69F4}" destId="{3EB88371-FE1D-4225-B94D-DE351BECD5FE}" srcOrd="4" destOrd="0" parTransId="{3400ADEB-6C5F-4EFB-B2F2-C472A1A33B7C}" sibTransId="{F7FD1864-9379-468E-8C53-6C3C44133DE6}"/>
    <dgm:cxn modelId="{56014028-1880-4854-9E94-5F40EFDE9CB3}" type="presOf" srcId="{096CEEE0-3283-4397-BE10-6E108F2A9550}" destId="{7E43EEC4-4C6F-4C9E-A832-F3BFDE4C2BFD}" srcOrd="0" destOrd="0" presId="urn:microsoft.com/office/officeart/2005/8/layout/vList3"/>
    <dgm:cxn modelId="{9476EF5C-0A26-4FDD-BF55-A5E6BB8E957F}" srcId="{21E1DC4C-F0D4-4DCB-A857-34C206EF69F4}" destId="{9669E9EC-ED50-4D7C-BCA8-5C5D5F8A9EA4}" srcOrd="2" destOrd="0" parTransId="{D41F3435-A9DF-41B1-8A62-D4AAA39428F2}" sibTransId="{7C1E856C-81AC-44A8-9A81-49A1573BC696}"/>
    <dgm:cxn modelId="{D292B148-7CBC-4BDF-8337-7F53DDE12DD0}" srcId="{21E1DC4C-F0D4-4DCB-A857-34C206EF69F4}" destId="{AB3AB824-676A-48A6-86F7-0C7CD2BD67D0}" srcOrd="3" destOrd="0" parTransId="{7A8A448B-C75F-4C4C-BFAD-82FD1E66F7C5}" sibTransId="{D4109BDE-7CA3-4529-AD06-4652A3D40161}"/>
    <dgm:cxn modelId="{6B0C5573-4CEA-48C0-BBE7-19BEC0980997}" type="presOf" srcId="{80CD406E-08A4-4D43-B92E-FD116F2C9946}" destId="{18747F74-F153-4274-8FBF-4622EC845697}" srcOrd="0" destOrd="0" presId="urn:microsoft.com/office/officeart/2005/8/layout/vList3"/>
    <dgm:cxn modelId="{FE198792-E3F7-4FB2-B917-51F41D3AA183}" srcId="{21E1DC4C-F0D4-4DCB-A857-34C206EF69F4}" destId="{80CD406E-08A4-4D43-B92E-FD116F2C9946}" srcOrd="0" destOrd="0" parTransId="{3A8BD6F9-54FB-4745-B925-CD7F4479099A}" sibTransId="{EEE3AF4B-0D93-4E32-A7C5-1E4988DC2CB8}"/>
    <dgm:cxn modelId="{2756D9C9-369A-46E1-ACF8-03F1512610CE}" srcId="{21E1DC4C-F0D4-4DCB-A857-34C206EF69F4}" destId="{096CEEE0-3283-4397-BE10-6E108F2A9550}" srcOrd="1" destOrd="0" parTransId="{EE30594E-5684-463E-BDA0-405D677EEF71}" sibTransId="{5B65EAA1-98C2-486E-8BA2-B0A375D4B74E}"/>
    <dgm:cxn modelId="{85EF0DE4-26A7-4651-A4F9-0EBC6E00E287}" type="presOf" srcId="{9669E9EC-ED50-4D7C-BCA8-5C5D5F8A9EA4}" destId="{7A483DB0-2223-4122-9B65-60553ECA54E1}" srcOrd="0" destOrd="0" presId="urn:microsoft.com/office/officeart/2005/8/layout/vList3"/>
    <dgm:cxn modelId="{BCB81548-7039-4963-965D-F3E1FBE5DBCB}" type="presParOf" srcId="{A1CF57E9-CBD7-4123-86FC-0C9A63CBBF89}" destId="{DE69743E-1840-4240-BDBF-BDF43569DC78}" srcOrd="0" destOrd="0" presId="urn:microsoft.com/office/officeart/2005/8/layout/vList3"/>
    <dgm:cxn modelId="{01C7DE41-8360-4BBA-8DF1-B02CF9512933}" type="presParOf" srcId="{DE69743E-1840-4240-BDBF-BDF43569DC78}" destId="{06A69D38-5F60-4EE0-A6C4-0FC4DADC52A8}" srcOrd="0" destOrd="0" presId="urn:microsoft.com/office/officeart/2005/8/layout/vList3"/>
    <dgm:cxn modelId="{056E6D4A-A5CD-410B-B291-A0DA77C44E8B}" type="presParOf" srcId="{DE69743E-1840-4240-BDBF-BDF43569DC78}" destId="{18747F74-F153-4274-8FBF-4622EC845697}" srcOrd="1" destOrd="0" presId="urn:microsoft.com/office/officeart/2005/8/layout/vList3"/>
    <dgm:cxn modelId="{58D6A8F9-DAC3-4582-9DD1-9FB6AD6BAAC9}" type="presParOf" srcId="{A1CF57E9-CBD7-4123-86FC-0C9A63CBBF89}" destId="{A75F9087-5A3C-41B7-BB1A-2A14D51B1641}" srcOrd="1" destOrd="0" presId="urn:microsoft.com/office/officeart/2005/8/layout/vList3"/>
    <dgm:cxn modelId="{BC71B403-0A3E-4CC3-ACAC-F982BCA2B9EE}" type="presParOf" srcId="{A1CF57E9-CBD7-4123-86FC-0C9A63CBBF89}" destId="{A2F65FF8-1329-49DD-BE74-A8898597AF03}" srcOrd="2" destOrd="0" presId="urn:microsoft.com/office/officeart/2005/8/layout/vList3"/>
    <dgm:cxn modelId="{283014F1-EAA2-4C16-95DE-231B4173C085}" type="presParOf" srcId="{A2F65FF8-1329-49DD-BE74-A8898597AF03}" destId="{3AC1A5A8-2E02-4C76-B5B2-0281FE5DA371}" srcOrd="0" destOrd="0" presId="urn:microsoft.com/office/officeart/2005/8/layout/vList3"/>
    <dgm:cxn modelId="{5F8DB02A-3B9C-4304-87B7-A95F5541717A}" type="presParOf" srcId="{A2F65FF8-1329-49DD-BE74-A8898597AF03}" destId="{7E43EEC4-4C6F-4C9E-A832-F3BFDE4C2BFD}" srcOrd="1" destOrd="0" presId="urn:microsoft.com/office/officeart/2005/8/layout/vList3"/>
    <dgm:cxn modelId="{70B7A0DF-CDB2-419C-B224-293FA098CB01}" type="presParOf" srcId="{A1CF57E9-CBD7-4123-86FC-0C9A63CBBF89}" destId="{46632747-082C-4F0C-A101-610DDC7543F2}" srcOrd="3" destOrd="0" presId="urn:microsoft.com/office/officeart/2005/8/layout/vList3"/>
    <dgm:cxn modelId="{1A8758F1-518E-43F0-8805-E1B03E3184FC}" type="presParOf" srcId="{A1CF57E9-CBD7-4123-86FC-0C9A63CBBF89}" destId="{17DE709B-5068-4461-94AB-9907E66036CF}" srcOrd="4" destOrd="0" presId="urn:microsoft.com/office/officeart/2005/8/layout/vList3"/>
    <dgm:cxn modelId="{E6B62291-EF7A-4A7A-9C01-50EAE87E497F}" type="presParOf" srcId="{17DE709B-5068-4461-94AB-9907E66036CF}" destId="{8A424FBE-E170-4B46-B9D9-8831E7C42BE6}" srcOrd="0" destOrd="0" presId="urn:microsoft.com/office/officeart/2005/8/layout/vList3"/>
    <dgm:cxn modelId="{2338B4D7-75B7-4557-AB02-09BBB426CF4D}" type="presParOf" srcId="{17DE709B-5068-4461-94AB-9907E66036CF}" destId="{7A483DB0-2223-4122-9B65-60553ECA54E1}" srcOrd="1" destOrd="0" presId="urn:microsoft.com/office/officeart/2005/8/layout/vList3"/>
    <dgm:cxn modelId="{307671EA-7C01-4007-9238-9A67F38CF037}" type="presParOf" srcId="{A1CF57E9-CBD7-4123-86FC-0C9A63CBBF89}" destId="{21FDF450-AE4A-4C5C-9616-503F1CADF1DD}" srcOrd="5" destOrd="0" presId="urn:microsoft.com/office/officeart/2005/8/layout/vList3"/>
    <dgm:cxn modelId="{8500803F-4FF3-43CD-B6C4-60A257F85DBD}" type="presParOf" srcId="{A1CF57E9-CBD7-4123-86FC-0C9A63CBBF89}" destId="{530C0384-5FF6-4ED0-A524-847670B29EC5}" srcOrd="6" destOrd="0" presId="urn:microsoft.com/office/officeart/2005/8/layout/vList3"/>
    <dgm:cxn modelId="{6E6AE3ED-A94C-4062-B339-6D040A39E90B}" type="presParOf" srcId="{530C0384-5FF6-4ED0-A524-847670B29EC5}" destId="{C6D624B5-7D5F-4E7F-B4B6-6B4722917C09}" srcOrd="0" destOrd="0" presId="urn:microsoft.com/office/officeart/2005/8/layout/vList3"/>
    <dgm:cxn modelId="{C3514D2D-D0FE-4B68-BBC8-69F9EFBAD161}" type="presParOf" srcId="{530C0384-5FF6-4ED0-A524-847670B29EC5}" destId="{CDDA9D81-DCDD-46EC-986B-BFF0B9ECFEFB}" srcOrd="1" destOrd="0" presId="urn:microsoft.com/office/officeart/2005/8/layout/vList3"/>
    <dgm:cxn modelId="{6DC10650-DB4C-478A-9AC9-2222B725187C}" type="presParOf" srcId="{A1CF57E9-CBD7-4123-86FC-0C9A63CBBF89}" destId="{74515884-1C01-40BF-95EA-1DE9B599B9C0}" srcOrd="7" destOrd="0" presId="urn:microsoft.com/office/officeart/2005/8/layout/vList3"/>
    <dgm:cxn modelId="{A8EDCAF2-EBF5-4D06-9D15-7197F5D5BBAE}" type="presParOf" srcId="{A1CF57E9-CBD7-4123-86FC-0C9A63CBBF89}" destId="{30E9319D-2AB4-4C2B-82FD-65FE72204DB7}" srcOrd="8" destOrd="0" presId="urn:microsoft.com/office/officeart/2005/8/layout/vList3"/>
    <dgm:cxn modelId="{3E24932B-744D-4A5F-A89C-239EBD18B8B7}" type="presParOf" srcId="{30E9319D-2AB4-4C2B-82FD-65FE72204DB7}" destId="{66C07FBD-6822-4051-B250-555B766799AC}" srcOrd="0" destOrd="0" presId="urn:microsoft.com/office/officeart/2005/8/layout/vList3"/>
    <dgm:cxn modelId="{0B44F178-2875-4BC6-AC64-55BF160ECD7E}" type="presParOf" srcId="{30E9319D-2AB4-4C2B-82FD-65FE72204DB7}" destId="{AC482EC0-4556-4232-B684-4D6FA250B78B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21E1DC4C-F0D4-4DCB-A857-34C206EF69F4}" type="doc">
      <dgm:prSet loTypeId="urn:microsoft.com/office/officeart/2005/8/layout/vList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de-DE"/>
        </a:p>
      </dgm:t>
    </dgm:pt>
    <dgm:pt modelId="{80CD406E-08A4-4D43-B92E-FD116F2C9946}">
      <dgm:prSet custT="1"/>
      <dgm:spPr>
        <a:solidFill>
          <a:srgbClr val="FFFF00"/>
        </a:solidFill>
      </dgm:spPr>
      <dgm:t>
        <a:bodyPr/>
        <a:lstStyle/>
        <a:p>
          <a:pPr algn="l"/>
          <a:r>
            <a:rPr lang="de-DE" sz="1600" dirty="0">
              <a:solidFill>
                <a:srgbClr val="3E1A61"/>
              </a:solidFill>
            </a:rPr>
            <a:t>Nutzt bitte das Wort „Desinformation“ und nicht „Fake News“.</a:t>
          </a:r>
        </a:p>
      </dgm:t>
    </dgm:pt>
    <dgm:pt modelId="{3A8BD6F9-54FB-4745-B925-CD7F4479099A}" type="parTrans" cxnId="{FE198792-E3F7-4FB2-B917-51F41D3AA183}">
      <dgm:prSet/>
      <dgm:spPr/>
      <dgm:t>
        <a:bodyPr/>
        <a:lstStyle/>
        <a:p>
          <a:endParaRPr lang="de-DE"/>
        </a:p>
      </dgm:t>
    </dgm:pt>
    <dgm:pt modelId="{EEE3AF4B-0D93-4E32-A7C5-1E4988DC2CB8}" type="sibTrans" cxnId="{FE198792-E3F7-4FB2-B917-51F41D3AA183}">
      <dgm:prSet/>
      <dgm:spPr/>
      <dgm:t>
        <a:bodyPr/>
        <a:lstStyle/>
        <a:p>
          <a:endParaRPr lang="de-DE"/>
        </a:p>
      </dgm:t>
    </dgm:pt>
    <dgm:pt modelId="{AB3AB824-676A-48A6-86F7-0C7CD2BD67D0}">
      <dgm:prSet custT="1"/>
      <dgm:spPr>
        <a:solidFill>
          <a:srgbClr val="FFFF00"/>
        </a:solidFill>
      </dgm:spPr>
      <dgm:t>
        <a:bodyPr/>
        <a:lstStyle/>
        <a:p>
          <a:pPr algn="l"/>
          <a:r>
            <a:rPr lang="de-DE" sz="1600" dirty="0">
              <a:solidFill>
                <a:srgbClr val="002060"/>
              </a:solidFill>
            </a:rPr>
            <a:t>Die Informationen beweisen aber oft, dass Donald Trump lügt. Deswegen sagt er, sie seien „Fake News“</a:t>
          </a:r>
        </a:p>
      </dgm:t>
    </dgm:pt>
    <dgm:pt modelId="{7A8A448B-C75F-4C4C-BFAD-82FD1E66F7C5}" type="parTrans" cxnId="{D292B148-7CBC-4BDF-8337-7F53DDE12DD0}">
      <dgm:prSet/>
      <dgm:spPr/>
      <dgm:t>
        <a:bodyPr/>
        <a:lstStyle/>
        <a:p>
          <a:endParaRPr lang="de-DE"/>
        </a:p>
      </dgm:t>
    </dgm:pt>
    <dgm:pt modelId="{D4109BDE-7CA3-4529-AD06-4652A3D40161}" type="sibTrans" cxnId="{D292B148-7CBC-4BDF-8337-7F53DDE12DD0}">
      <dgm:prSet/>
      <dgm:spPr/>
      <dgm:t>
        <a:bodyPr/>
        <a:lstStyle/>
        <a:p>
          <a:endParaRPr lang="de-DE"/>
        </a:p>
      </dgm:t>
    </dgm:pt>
    <dgm:pt modelId="{3EB88371-FE1D-4225-B94D-DE351BECD5FE}">
      <dgm:prSet custT="1"/>
      <dgm:spPr>
        <a:solidFill>
          <a:srgbClr val="FFFF00"/>
        </a:solidFill>
      </dgm:spPr>
      <dgm:t>
        <a:bodyPr/>
        <a:lstStyle/>
        <a:p>
          <a:pPr algn="l"/>
          <a:r>
            <a:rPr lang="de-DE" sz="1600" dirty="0">
              <a:solidFill>
                <a:srgbClr val="002060"/>
              </a:solidFill>
            </a:rPr>
            <a:t>Wenn ihr den Begriff benutzt, macht ihr (ungewollt) selbst die professionellen Medien schlecht.</a:t>
          </a:r>
        </a:p>
      </dgm:t>
    </dgm:pt>
    <dgm:pt modelId="{3400ADEB-6C5F-4EFB-B2F2-C472A1A33B7C}" type="parTrans" cxnId="{66A30520-2672-4AA0-BD5C-626064C3D05E}">
      <dgm:prSet/>
      <dgm:spPr/>
      <dgm:t>
        <a:bodyPr/>
        <a:lstStyle/>
        <a:p>
          <a:endParaRPr lang="de-DE"/>
        </a:p>
      </dgm:t>
    </dgm:pt>
    <dgm:pt modelId="{F7FD1864-9379-468E-8C53-6C3C44133DE6}" type="sibTrans" cxnId="{66A30520-2672-4AA0-BD5C-626064C3D05E}">
      <dgm:prSet/>
      <dgm:spPr/>
      <dgm:t>
        <a:bodyPr/>
        <a:lstStyle/>
        <a:p>
          <a:endParaRPr lang="de-DE"/>
        </a:p>
      </dgm:t>
    </dgm:pt>
    <dgm:pt modelId="{096CEEE0-3283-4397-BE10-6E108F2A9550}">
      <dgm:prSet custT="1"/>
      <dgm:spPr>
        <a:solidFill>
          <a:srgbClr val="FFFF00"/>
        </a:solidFill>
      </dgm:spPr>
      <dgm:t>
        <a:bodyPr/>
        <a:lstStyle/>
        <a:p>
          <a:pPr algn="l"/>
          <a:r>
            <a:rPr lang="de-DE" sz="1600" dirty="0">
              <a:solidFill>
                <a:srgbClr val="3E1A61"/>
              </a:solidFill>
            </a:rPr>
            <a:t>Der Begriff „Fake News“ wurde von Donald Trump benutzt, um gute Journalisten schlecht zu machen.</a:t>
          </a:r>
        </a:p>
      </dgm:t>
    </dgm:pt>
    <dgm:pt modelId="{EE30594E-5684-463E-BDA0-405D677EEF71}" type="parTrans" cxnId="{2756D9C9-369A-46E1-ACF8-03F1512610CE}">
      <dgm:prSet/>
      <dgm:spPr/>
      <dgm:t>
        <a:bodyPr/>
        <a:lstStyle/>
        <a:p>
          <a:endParaRPr lang="de-DE"/>
        </a:p>
      </dgm:t>
    </dgm:pt>
    <dgm:pt modelId="{5B65EAA1-98C2-486E-8BA2-B0A375D4B74E}" type="sibTrans" cxnId="{2756D9C9-369A-46E1-ACF8-03F1512610CE}">
      <dgm:prSet/>
      <dgm:spPr/>
      <dgm:t>
        <a:bodyPr/>
        <a:lstStyle/>
        <a:p>
          <a:endParaRPr lang="de-DE"/>
        </a:p>
      </dgm:t>
    </dgm:pt>
    <dgm:pt modelId="{9669E9EC-ED50-4D7C-BCA8-5C5D5F8A9EA4}">
      <dgm:prSet custT="1"/>
      <dgm:spPr>
        <a:solidFill>
          <a:srgbClr val="FFFF00"/>
        </a:solidFill>
      </dgm:spPr>
      <dgm:t>
        <a:bodyPr/>
        <a:lstStyle/>
        <a:p>
          <a:pPr algn="l"/>
          <a:r>
            <a:rPr lang="de-DE" sz="1600" dirty="0">
              <a:solidFill>
                <a:srgbClr val="002060"/>
              </a:solidFill>
            </a:rPr>
            <a:t>Professionelle Medien wie z.B. CNN, Washington Post, etc. recherchieren sehr gut ihre Informationen.</a:t>
          </a:r>
        </a:p>
      </dgm:t>
    </dgm:pt>
    <dgm:pt modelId="{D41F3435-A9DF-41B1-8A62-D4AAA39428F2}" type="parTrans" cxnId="{9476EF5C-0A26-4FDD-BF55-A5E6BB8E957F}">
      <dgm:prSet/>
      <dgm:spPr/>
      <dgm:t>
        <a:bodyPr/>
        <a:lstStyle/>
        <a:p>
          <a:endParaRPr lang="de-DE"/>
        </a:p>
      </dgm:t>
    </dgm:pt>
    <dgm:pt modelId="{7C1E856C-81AC-44A8-9A81-49A1573BC696}" type="sibTrans" cxnId="{9476EF5C-0A26-4FDD-BF55-A5E6BB8E957F}">
      <dgm:prSet/>
      <dgm:spPr/>
      <dgm:t>
        <a:bodyPr/>
        <a:lstStyle/>
        <a:p>
          <a:endParaRPr lang="de-DE"/>
        </a:p>
      </dgm:t>
    </dgm:pt>
    <dgm:pt modelId="{A1CF57E9-CBD7-4123-86FC-0C9A63CBBF89}" type="pres">
      <dgm:prSet presAssocID="{21E1DC4C-F0D4-4DCB-A857-34C206EF69F4}" presName="linearFlow" presStyleCnt="0">
        <dgm:presLayoutVars>
          <dgm:dir/>
          <dgm:resizeHandles val="exact"/>
        </dgm:presLayoutVars>
      </dgm:prSet>
      <dgm:spPr/>
    </dgm:pt>
    <dgm:pt modelId="{DE69743E-1840-4240-BDBF-BDF43569DC78}" type="pres">
      <dgm:prSet presAssocID="{80CD406E-08A4-4D43-B92E-FD116F2C9946}" presName="composite" presStyleCnt="0"/>
      <dgm:spPr/>
    </dgm:pt>
    <dgm:pt modelId="{06A69D38-5F60-4EE0-A6C4-0FC4DADC52A8}" type="pres">
      <dgm:prSet presAssocID="{80CD406E-08A4-4D43-B92E-FD116F2C9946}" presName="imgShp" presStyleLbl="fgImgPlace1" presStyleIdx="0" presStyleCnt="5"/>
      <dgm:spPr>
        <a:blipFill>
          <a:blip xmlns:r="http://schemas.openxmlformats.org/officeDocument/2006/relationships" r:embed="rId1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Ausrufezeichen mit einfarbiger Füllung"/>
        </a:ext>
      </dgm:extLst>
    </dgm:pt>
    <dgm:pt modelId="{18747F74-F153-4274-8FBF-4622EC845697}" type="pres">
      <dgm:prSet presAssocID="{80CD406E-08A4-4D43-B92E-FD116F2C9946}" presName="txShp" presStyleLbl="node1" presStyleIdx="0" presStyleCnt="5">
        <dgm:presLayoutVars>
          <dgm:bulletEnabled val="1"/>
        </dgm:presLayoutVars>
      </dgm:prSet>
      <dgm:spPr/>
    </dgm:pt>
    <dgm:pt modelId="{A75F9087-5A3C-41B7-BB1A-2A14D51B1641}" type="pres">
      <dgm:prSet presAssocID="{EEE3AF4B-0D93-4E32-A7C5-1E4988DC2CB8}" presName="spacing" presStyleCnt="0"/>
      <dgm:spPr/>
    </dgm:pt>
    <dgm:pt modelId="{A2F65FF8-1329-49DD-BE74-A8898597AF03}" type="pres">
      <dgm:prSet presAssocID="{096CEEE0-3283-4397-BE10-6E108F2A9550}" presName="composite" presStyleCnt="0"/>
      <dgm:spPr/>
    </dgm:pt>
    <dgm:pt modelId="{3AC1A5A8-2E02-4C76-B5B2-0281FE5DA371}" type="pres">
      <dgm:prSet presAssocID="{096CEEE0-3283-4397-BE10-6E108F2A9550}" presName="imgShp" presStyleLbl="fgImgPlace1" presStyleIdx="1" presStyleCnt="5"/>
      <dgm:spPr>
        <a:blipFill>
          <a:blip xmlns:r="http://schemas.openxmlformats.org/officeDocument/2006/relationships" r:embed="rId3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Daumen runter mit einfarbiger Füllung"/>
        </a:ext>
      </dgm:extLst>
    </dgm:pt>
    <dgm:pt modelId="{7E43EEC4-4C6F-4C9E-A832-F3BFDE4C2BFD}" type="pres">
      <dgm:prSet presAssocID="{096CEEE0-3283-4397-BE10-6E108F2A9550}" presName="txShp" presStyleLbl="node1" presStyleIdx="1" presStyleCnt="5">
        <dgm:presLayoutVars>
          <dgm:bulletEnabled val="1"/>
        </dgm:presLayoutVars>
      </dgm:prSet>
      <dgm:spPr/>
    </dgm:pt>
    <dgm:pt modelId="{46632747-082C-4F0C-A101-610DDC7543F2}" type="pres">
      <dgm:prSet presAssocID="{5B65EAA1-98C2-486E-8BA2-B0A375D4B74E}" presName="spacing" presStyleCnt="0"/>
      <dgm:spPr/>
    </dgm:pt>
    <dgm:pt modelId="{17DE709B-5068-4461-94AB-9907E66036CF}" type="pres">
      <dgm:prSet presAssocID="{9669E9EC-ED50-4D7C-BCA8-5C5D5F8A9EA4}" presName="composite" presStyleCnt="0"/>
      <dgm:spPr/>
    </dgm:pt>
    <dgm:pt modelId="{8A424FBE-E170-4B46-B9D9-8831E7C42BE6}" type="pres">
      <dgm:prSet presAssocID="{9669E9EC-ED50-4D7C-BCA8-5C5D5F8A9EA4}" presName="imgShp" presStyleLbl="fgImgPlace1" presStyleIdx="2" presStyleCnt="5"/>
      <dgm:spPr>
        <a:blipFill>
          <a:blip xmlns:r="http://schemas.openxmlformats.org/officeDocument/2006/relationships" r:embed="rId5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Lupe mit einfarbiger Füllung"/>
        </a:ext>
      </dgm:extLst>
    </dgm:pt>
    <dgm:pt modelId="{7A483DB0-2223-4122-9B65-60553ECA54E1}" type="pres">
      <dgm:prSet presAssocID="{9669E9EC-ED50-4D7C-BCA8-5C5D5F8A9EA4}" presName="txShp" presStyleLbl="node1" presStyleIdx="2" presStyleCnt="5">
        <dgm:presLayoutVars>
          <dgm:bulletEnabled val="1"/>
        </dgm:presLayoutVars>
      </dgm:prSet>
      <dgm:spPr/>
    </dgm:pt>
    <dgm:pt modelId="{21FDF450-AE4A-4C5C-9616-503F1CADF1DD}" type="pres">
      <dgm:prSet presAssocID="{7C1E856C-81AC-44A8-9A81-49A1573BC696}" presName="spacing" presStyleCnt="0"/>
      <dgm:spPr/>
    </dgm:pt>
    <dgm:pt modelId="{530C0384-5FF6-4ED0-A524-847670B29EC5}" type="pres">
      <dgm:prSet presAssocID="{AB3AB824-676A-48A6-86F7-0C7CD2BD67D0}" presName="composite" presStyleCnt="0"/>
      <dgm:spPr/>
    </dgm:pt>
    <dgm:pt modelId="{C6D624B5-7D5F-4E7F-B4B6-6B4722917C09}" type="pres">
      <dgm:prSet presAssocID="{AB3AB824-676A-48A6-86F7-0C7CD2BD67D0}" presName="imgShp" presStyleLbl="fgImgPlace1" presStyleIdx="3" presStyleCnt="5"/>
      <dgm:spPr>
        <a:blipFill>
          <a:blip xmlns:r="http://schemas.openxmlformats.org/officeDocument/2006/relationships" r:embed="rId7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Rede mit einfarbiger Füllung"/>
        </a:ext>
      </dgm:extLst>
    </dgm:pt>
    <dgm:pt modelId="{CDDA9D81-DCDD-46EC-986B-BFF0B9ECFEFB}" type="pres">
      <dgm:prSet presAssocID="{AB3AB824-676A-48A6-86F7-0C7CD2BD67D0}" presName="txShp" presStyleLbl="node1" presStyleIdx="3" presStyleCnt="5">
        <dgm:presLayoutVars>
          <dgm:bulletEnabled val="1"/>
        </dgm:presLayoutVars>
      </dgm:prSet>
      <dgm:spPr/>
    </dgm:pt>
    <dgm:pt modelId="{74515884-1C01-40BF-95EA-1DE9B599B9C0}" type="pres">
      <dgm:prSet presAssocID="{D4109BDE-7CA3-4529-AD06-4652A3D40161}" presName="spacing" presStyleCnt="0"/>
      <dgm:spPr/>
    </dgm:pt>
    <dgm:pt modelId="{30E9319D-2AB4-4C2B-82FD-65FE72204DB7}" type="pres">
      <dgm:prSet presAssocID="{3EB88371-FE1D-4225-B94D-DE351BECD5FE}" presName="composite" presStyleCnt="0"/>
      <dgm:spPr/>
    </dgm:pt>
    <dgm:pt modelId="{66C07FBD-6822-4051-B250-555B766799AC}" type="pres">
      <dgm:prSet presAssocID="{3EB88371-FE1D-4225-B94D-DE351BECD5FE}" presName="imgShp" presStyleLbl="fgImgPlace1" presStyleIdx="4" presStyleCnt="5"/>
      <dgm:spPr>
        <a:blipFill>
          <a:blip xmlns:r="http://schemas.openxmlformats.org/officeDocument/2006/relationships" r:embed="rId9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Verängstigtes Gesicht mit einfarbiger Füllung mit einfarbiger Füllung"/>
        </a:ext>
      </dgm:extLst>
    </dgm:pt>
    <dgm:pt modelId="{AC482EC0-4556-4232-B684-4D6FA250B78B}" type="pres">
      <dgm:prSet presAssocID="{3EB88371-FE1D-4225-B94D-DE351BECD5FE}" presName="txShp" presStyleLbl="node1" presStyleIdx="4" presStyleCnt="5">
        <dgm:presLayoutVars>
          <dgm:bulletEnabled val="1"/>
        </dgm:presLayoutVars>
      </dgm:prSet>
      <dgm:spPr/>
    </dgm:pt>
  </dgm:ptLst>
  <dgm:cxnLst>
    <dgm:cxn modelId="{CD6BC207-F9BE-488F-B438-15A4E1F20AB1}" type="presOf" srcId="{21E1DC4C-F0D4-4DCB-A857-34C206EF69F4}" destId="{A1CF57E9-CBD7-4123-86FC-0C9A63CBBF89}" srcOrd="0" destOrd="0" presId="urn:microsoft.com/office/officeart/2005/8/layout/vList3"/>
    <dgm:cxn modelId="{85E0700D-23D4-4D93-9CB1-F9EAF9FA7DB3}" type="presOf" srcId="{3EB88371-FE1D-4225-B94D-DE351BECD5FE}" destId="{AC482EC0-4556-4232-B684-4D6FA250B78B}" srcOrd="0" destOrd="0" presId="urn:microsoft.com/office/officeart/2005/8/layout/vList3"/>
    <dgm:cxn modelId="{CD96971C-3903-4222-AF62-67AD5FAF5869}" type="presOf" srcId="{AB3AB824-676A-48A6-86F7-0C7CD2BD67D0}" destId="{CDDA9D81-DCDD-46EC-986B-BFF0B9ECFEFB}" srcOrd="0" destOrd="0" presId="urn:microsoft.com/office/officeart/2005/8/layout/vList3"/>
    <dgm:cxn modelId="{66A30520-2672-4AA0-BD5C-626064C3D05E}" srcId="{21E1DC4C-F0D4-4DCB-A857-34C206EF69F4}" destId="{3EB88371-FE1D-4225-B94D-DE351BECD5FE}" srcOrd="4" destOrd="0" parTransId="{3400ADEB-6C5F-4EFB-B2F2-C472A1A33B7C}" sibTransId="{F7FD1864-9379-468E-8C53-6C3C44133DE6}"/>
    <dgm:cxn modelId="{56014028-1880-4854-9E94-5F40EFDE9CB3}" type="presOf" srcId="{096CEEE0-3283-4397-BE10-6E108F2A9550}" destId="{7E43EEC4-4C6F-4C9E-A832-F3BFDE4C2BFD}" srcOrd="0" destOrd="0" presId="urn:microsoft.com/office/officeart/2005/8/layout/vList3"/>
    <dgm:cxn modelId="{9476EF5C-0A26-4FDD-BF55-A5E6BB8E957F}" srcId="{21E1DC4C-F0D4-4DCB-A857-34C206EF69F4}" destId="{9669E9EC-ED50-4D7C-BCA8-5C5D5F8A9EA4}" srcOrd="2" destOrd="0" parTransId="{D41F3435-A9DF-41B1-8A62-D4AAA39428F2}" sibTransId="{7C1E856C-81AC-44A8-9A81-49A1573BC696}"/>
    <dgm:cxn modelId="{D292B148-7CBC-4BDF-8337-7F53DDE12DD0}" srcId="{21E1DC4C-F0D4-4DCB-A857-34C206EF69F4}" destId="{AB3AB824-676A-48A6-86F7-0C7CD2BD67D0}" srcOrd="3" destOrd="0" parTransId="{7A8A448B-C75F-4C4C-BFAD-82FD1E66F7C5}" sibTransId="{D4109BDE-7CA3-4529-AD06-4652A3D40161}"/>
    <dgm:cxn modelId="{6B0C5573-4CEA-48C0-BBE7-19BEC0980997}" type="presOf" srcId="{80CD406E-08A4-4D43-B92E-FD116F2C9946}" destId="{18747F74-F153-4274-8FBF-4622EC845697}" srcOrd="0" destOrd="0" presId="urn:microsoft.com/office/officeart/2005/8/layout/vList3"/>
    <dgm:cxn modelId="{FE198792-E3F7-4FB2-B917-51F41D3AA183}" srcId="{21E1DC4C-F0D4-4DCB-A857-34C206EF69F4}" destId="{80CD406E-08A4-4D43-B92E-FD116F2C9946}" srcOrd="0" destOrd="0" parTransId="{3A8BD6F9-54FB-4745-B925-CD7F4479099A}" sibTransId="{EEE3AF4B-0D93-4E32-A7C5-1E4988DC2CB8}"/>
    <dgm:cxn modelId="{2756D9C9-369A-46E1-ACF8-03F1512610CE}" srcId="{21E1DC4C-F0D4-4DCB-A857-34C206EF69F4}" destId="{096CEEE0-3283-4397-BE10-6E108F2A9550}" srcOrd="1" destOrd="0" parTransId="{EE30594E-5684-463E-BDA0-405D677EEF71}" sibTransId="{5B65EAA1-98C2-486E-8BA2-B0A375D4B74E}"/>
    <dgm:cxn modelId="{85EF0DE4-26A7-4651-A4F9-0EBC6E00E287}" type="presOf" srcId="{9669E9EC-ED50-4D7C-BCA8-5C5D5F8A9EA4}" destId="{7A483DB0-2223-4122-9B65-60553ECA54E1}" srcOrd="0" destOrd="0" presId="urn:microsoft.com/office/officeart/2005/8/layout/vList3"/>
    <dgm:cxn modelId="{BCB81548-7039-4963-965D-F3E1FBE5DBCB}" type="presParOf" srcId="{A1CF57E9-CBD7-4123-86FC-0C9A63CBBF89}" destId="{DE69743E-1840-4240-BDBF-BDF43569DC78}" srcOrd="0" destOrd="0" presId="urn:microsoft.com/office/officeart/2005/8/layout/vList3"/>
    <dgm:cxn modelId="{01C7DE41-8360-4BBA-8DF1-B02CF9512933}" type="presParOf" srcId="{DE69743E-1840-4240-BDBF-BDF43569DC78}" destId="{06A69D38-5F60-4EE0-A6C4-0FC4DADC52A8}" srcOrd="0" destOrd="0" presId="urn:microsoft.com/office/officeart/2005/8/layout/vList3"/>
    <dgm:cxn modelId="{056E6D4A-A5CD-410B-B291-A0DA77C44E8B}" type="presParOf" srcId="{DE69743E-1840-4240-BDBF-BDF43569DC78}" destId="{18747F74-F153-4274-8FBF-4622EC845697}" srcOrd="1" destOrd="0" presId="urn:microsoft.com/office/officeart/2005/8/layout/vList3"/>
    <dgm:cxn modelId="{58D6A8F9-DAC3-4582-9DD1-9FB6AD6BAAC9}" type="presParOf" srcId="{A1CF57E9-CBD7-4123-86FC-0C9A63CBBF89}" destId="{A75F9087-5A3C-41B7-BB1A-2A14D51B1641}" srcOrd="1" destOrd="0" presId="urn:microsoft.com/office/officeart/2005/8/layout/vList3"/>
    <dgm:cxn modelId="{BC71B403-0A3E-4CC3-ACAC-F982BCA2B9EE}" type="presParOf" srcId="{A1CF57E9-CBD7-4123-86FC-0C9A63CBBF89}" destId="{A2F65FF8-1329-49DD-BE74-A8898597AF03}" srcOrd="2" destOrd="0" presId="urn:microsoft.com/office/officeart/2005/8/layout/vList3"/>
    <dgm:cxn modelId="{283014F1-EAA2-4C16-95DE-231B4173C085}" type="presParOf" srcId="{A2F65FF8-1329-49DD-BE74-A8898597AF03}" destId="{3AC1A5A8-2E02-4C76-B5B2-0281FE5DA371}" srcOrd="0" destOrd="0" presId="urn:microsoft.com/office/officeart/2005/8/layout/vList3"/>
    <dgm:cxn modelId="{5F8DB02A-3B9C-4304-87B7-A95F5541717A}" type="presParOf" srcId="{A2F65FF8-1329-49DD-BE74-A8898597AF03}" destId="{7E43EEC4-4C6F-4C9E-A832-F3BFDE4C2BFD}" srcOrd="1" destOrd="0" presId="urn:microsoft.com/office/officeart/2005/8/layout/vList3"/>
    <dgm:cxn modelId="{70B7A0DF-CDB2-419C-B224-293FA098CB01}" type="presParOf" srcId="{A1CF57E9-CBD7-4123-86FC-0C9A63CBBF89}" destId="{46632747-082C-4F0C-A101-610DDC7543F2}" srcOrd="3" destOrd="0" presId="urn:microsoft.com/office/officeart/2005/8/layout/vList3"/>
    <dgm:cxn modelId="{1A8758F1-518E-43F0-8805-E1B03E3184FC}" type="presParOf" srcId="{A1CF57E9-CBD7-4123-86FC-0C9A63CBBF89}" destId="{17DE709B-5068-4461-94AB-9907E66036CF}" srcOrd="4" destOrd="0" presId="urn:microsoft.com/office/officeart/2005/8/layout/vList3"/>
    <dgm:cxn modelId="{E6B62291-EF7A-4A7A-9C01-50EAE87E497F}" type="presParOf" srcId="{17DE709B-5068-4461-94AB-9907E66036CF}" destId="{8A424FBE-E170-4B46-B9D9-8831E7C42BE6}" srcOrd="0" destOrd="0" presId="urn:microsoft.com/office/officeart/2005/8/layout/vList3"/>
    <dgm:cxn modelId="{2338B4D7-75B7-4557-AB02-09BBB426CF4D}" type="presParOf" srcId="{17DE709B-5068-4461-94AB-9907E66036CF}" destId="{7A483DB0-2223-4122-9B65-60553ECA54E1}" srcOrd="1" destOrd="0" presId="urn:microsoft.com/office/officeart/2005/8/layout/vList3"/>
    <dgm:cxn modelId="{307671EA-7C01-4007-9238-9A67F38CF037}" type="presParOf" srcId="{A1CF57E9-CBD7-4123-86FC-0C9A63CBBF89}" destId="{21FDF450-AE4A-4C5C-9616-503F1CADF1DD}" srcOrd="5" destOrd="0" presId="urn:microsoft.com/office/officeart/2005/8/layout/vList3"/>
    <dgm:cxn modelId="{8500803F-4FF3-43CD-B6C4-60A257F85DBD}" type="presParOf" srcId="{A1CF57E9-CBD7-4123-86FC-0C9A63CBBF89}" destId="{530C0384-5FF6-4ED0-A524-847670B29EC5}" srcOrd="6" destOrd="0" presId="urn:microsoft.com/office/officeart/2005/8/layout/vList3"/>
    <dgm:cxn modelId="{6E6AE3ED-A94C-4062-B339-6D040A39E90B}" type="presParOf" srcId="{530C0384-5FF6-4ED0-A524-847670B29EC5}" destId="{C6D624B5-7D5F-4E7F-B4B6-6B4722917C09}" srcOrd="0" destOrd="0" presId="urn:microsoft.com/office/officeart/2005/8/layout/vList3"/>
    <dgm:cxn modelId="{C3514D2D-D0FE-4B68-BBC8-69F9EFBAD161}" type="presParOf" srcId="{530C0384-5FF6-4ED0-A524-847670B29EC5}" destId="{CDDA9D81-DCDD-46EC-986B-BFF0B9ECFEFB}" srcOrd="1" destOrd="0" presId="urn:microsoft.com/office/officeart/2005/8/layout/vList3"/>
    <dgm:cxn modelId="{6DC10650-DB4C-478A-9AC9-2222B725187C}" type="presParOf" srcId="{A1CF57E9-CBD7-4123-86FC-0C9A63CBBF89}" destId="{74515884-1C01-40BF-95EA-1DE9B599B9C0}" srcOrd="7" destOrd="0" presId="urn:microsoft.com/office/officeart/2005/8/layout/vList3"/>
    <dgm:cxn modelId="{A8EDCAF2-EBF5-4D06-9D15-7197F5D5BBAE}" type="presParOf" srcId="{A1CF57E9-CBD7-4123-86FC-0C9A63CBBF89}" destId="{30E9319D-2AB4-4C2B-82FD-65FE72204DB7}" srcOrd="8" destOrd="0" presId="urn:microsoft.com/office/officeart/2005/8/layout/vList3"/>
    <dgm:cxn modelId="{3E24932B-744D-4A5F-A89C-239EBD18B8B7}" type="presParOf" srcId="{30E9319D-2AB4-4C2B-82FD-65FE72204DB7}" destId="{66C07FBD-6822-4051-B250-555B766799AC}" srcOrd="0" destOrd="0" presId="urn:microsoft.com/office/officeart/2005/8/layout/vList3"/>
    <dgm:cxn modelId="{0B44F178-2875-4BC6-AC64-55BF160ECD7E}" type="presParOf" srcId="{30E9319D-2AB4-4C2B-82FD-65FE72204DB7}" destId="{AC482EC0-4556-4232-B684-4D6FA250B78B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21E1DC4C-F0D4-4DCB-A857-34C206EF69F4}" type="doc">
      <dgm:prSet loTypeId="urn:microsoft.com/office/officeart/2005/8/layout/vList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de-DE"/>
        </a:p>
      </dgm:t>
    </dgm:pt>
    <dgm:pt modelId="{80CD406E-08A4-4D43-B92E-FD116F2C9946}">
      <dgm:prSet/>
      <dgm:spPr>
        <a:solidFill>
          <a:srgbClr val="FFFF00"/>
        </a:solidFill>
      </dgm:spPr>
      <dgm:t>
        <a:bodyPr/>
        <a:lstStyle/>
        <a:p>
          <a:pPr algn="l"/>
          <a:r>
            <a:rPr lang="de-DE" dirty="0">
              <a:solidFill>
                <a:srgbClr val="3E1A61"/>
              </a:solidFill>
            </a:rPr>
            <a:t>Es gibt unterschiedliche Möglichkeiten, Desinformation zu erstellen und zu verbreiten.</a:t>
          </a:r>
        </a:p>
      </dgm:t>
    </dgm:pt>
    <dgm:pt modelId="{3A8BD6F9-54FB-4745-B925-CD7F4479099A}" type="parTrans" cxnId="{FE198792-E3F7-4FB2-B917-51F41D3AA183}">
      <dgm:prSet/>
      <dgm:spPr/>
      <dgm:t>
        <a:bodyPr/>
        <a:lstStyle/>
        <a:p>
          <a:endParaRPr lang="de-DE"/>
        </a:p>
      </dgm:t>
    </dgm:pt>
    <dgm:pt modelId="{EEE3AF4B-0D93-4E32-A7C5-1E4988DC2CB8}" type="sibTrans" cxnId="{FE198792-E3F7-4FB2-B917-51F41D3AA183}">
      <dgm:prSet/>
      <dgm:spPr/>
      <dgm:t>
        <a:bodyPr/>
        <a:lstStyle/>
        <a:p>
          <a:endParaRPr lang="de-DE"/>
        </a:p>
      </dgm:t>
    </dgm:pt>
    <dgm:pt modelId="{AB3AB824-676A-48A6-86F7-0C7CD2BD67D0}">
      <dgm:prSet/>
      <dgm:spPr>
        <a:solidFill>
          <a:srgbClr val="FFFF00"/>
        </a:solidFill>
      </dgm:spPr>
      <dgm:t>
        <a:bodyPr/>
        <a:lstStyle/>
        <a:p>
          <a:pPr algn="l"/>
          <a:r>
            <a:rPr lang="de-DE" b="1" dirty="0">
              <a:solidFill>
                <a:srgbClr val="3E1A61"/>
              </a:solidFill>
            </a:rPr>
            <a:t>Frei erfundene Inhalte: </a:t>
          </a:r>
          <a:r>
            <a:rPr lang="de-DE" b="0" dirty="0">
              <a:solidFill>
                <a:srgbClr val="3E1A61"/>
              </a:solidFill>
            </a:rPr>
            <a:t>Di</a:t>
          </a:r>
          <a:r>
            <a:rPr lang="de-DE" dirty="0">
              <a:solidFill>
                <a:srgbClr val="3E1A61"/>
              </a:solidFill>
            </a:rPr>
            <a:t>e Informationen sind vollkommen frei erfunden. Z.B. Texte, KI-generierte Bilder, Videos, … </a:t>
          </a:r>
          <a:endParaRPr lang="de-DE" dirty="0">
            <a:solidFill>
              <a:srgbClr val="002060"/>
            </a:solidFill>
          </a:endParaRPr>
        </a:p>
      </dgm:t>
    </dgm:pt>
    <dgm:pt modelId="{7A8A448B-C75F-4C4C-BFAD-82FD1E66F7C5}" type="parTrans" cxnId="{D292B148-7CBC-4BDF-8337-7F53DDE12DD0}">
      <dgm:prSet/>
      <dgm:spPr/>
      <dgm:t>
        <a:bodyPr/>
        <a:lstStyle/>
        <a:p>
          <a:endParaRPr lang="de-DE"/>
        </a:p>
      </dgm:t>
    </dgm:pt>
    <dgm:pt modelId="{D4109BDE-7CA3-4529-AD06-4652A3D40161}" type="sibTrans" cxnId="{D292B148-7CBC-4BDF-8337-7F53DDE12DD0}">
      <dgm:prSet/>
      <dgm:spPr/>
      <dgm:t>
        <a:bodyPr/>
        <a:lstStyle/>
        <a:p>
          <a:endParaRPr lang="de-DE"/>
        </a:p>
      </dgm:t>
    </dgm:pt>
    <dgm:pt modelId="{096CEEE0-3283-4397-BE10-6E108F2A9550}">
      <dgm:prSet/>
      <dgm:spPr>
        <a:solidFill>
          <a:srgbClr val="FFFF00"/>
        </a:solidFill>
      </dgm:spPr>
      <dgm:t>
        <a:bodyPr/>
        <a:lstStyle/>
        <a:p>
          <a:pPr algn="l"/>
          <a:r>
            <a:rPr lang="de-DE" b="1" dirty="0">
              <a:solidFill>
                <a:srgbClr val="3E1A61"/>
              </a:solidFill>
            </a:rPr>
            <a:t>Falscher Zusammenhang: </a:t>
          </a:r>
          <a:r>
            <a:rPr lang="de-DE" dirty="0">
              <a:solidFill>
                <a:srgbClr val="3E1A61"/>
              </a:solidFill>
            </a:rPr>
            <a:t>Wahre Informationen werden bewusst falsch dargestellt oder in einen falschen Zusammenhang gebracht. Z.B. Bilder, Zitate, Studien…</a:t>
          </a:r>
        </a:p>
      </dgm:t>
    </dgm:pt>
    <dgm:pt modelId="{EE30594E-5684-463E-BDA0-405D677EEF71}" type="parTrans" cxnId="{2756D9C9-369A-46E1-ACF8-03F1512610CE}">
      <dgm:prSet/>
      <dgm:spPr/>
      <dgm:t>
        <a:bodyPr/>
        <a:lstStyle/>
        <a:p>
          <a:endParaRPr lang="de-DE"/>
        </a:p>
      </dgm:t>
    </dgm:pt>
    <dgm:pt modelId="{5B65EAA1-98C2-486E-8BA2-B0A375D4B74E}" type="sibTrans" cxnId="{2756D9C9-369A-46E1-ACF8-03F1512610CE}">
      <dgm:prSet/>
      <dgm:spPr/>
      <dgm:t>
        <a:bodyPr/>
        <a:lstStyle/>
        <a:p>
          <a:endParaRPr lang="de-DE"/>
        </a:p>
      </dgm:t>
    </dgm:pt>
    <dgm:pt modelId="{9669E9EC-ED50-4D7C-BCA8-5C5D5F8A9EA4}">
      <dgm:prSet/>
      <dgm:spPr>
        <a:solidFill>
          <a:srgbClr val="FFFF00"/>
        </a:solidFill>
      </dgm:spPr>
      <dgm:t>
        <a:bodyPr/>
        <a:lstStyle/>
        <a:p>
          <a:pPr algn="l"/>
          <a:r>
            <a:rPr lang="de-DE" b="1" dirty="0">
              <a:solidFill>
                <a:srgbClr val="002060"/>
              </a:solidFill>
            </a:rPr>
            <a:t>Manipulierte Inhalte: </a:t>
          </a:r>
          <a:r>
            <a:rPr lang="de-DE" dirty="0">
              <a:solidFill>
                <a:srgbClr val="002060"/>
              </a:solidFill>
            </a:rPr>
            <a:t>Eigentlich wahre Informationen werden so bearbeitet (manipuliert), dass eine ganz andere Botschaft entsteht. Z.B. Videos, Audios, Bilder.</a:t>
          </a:r>
        </a:p>
      </dgm:t>
    </dgm:pt>
    <dgm:pt modelId="{D41F3435-A9DF-41B1-8A62-D4AAA39428F2}" type="parTrans" cxnId="{9476EF5C-0A26-4FDD-BF55-A5E6BB8E957F}">
      <dgm:prSet/>
      <dgm:spPr/>
      <dgm:t>
        <a:bodyPr/>
        <a:lstStyle/>
        <a:p>
          <a:endParaRPr lang="de-DE"/>
        </a:p>
      </dgm:t>
    </dgm:pt>
    <dgm:pt modelId="{7C1E856C-81AC-44A8-9A81-49A1573BC696}" type="sibTrans" cxnId="{9476EF5C-0A26-4FDD-BF55-A5E6BB8E957F}">
      <dgm:prSet/>
      <dgm:spPr/>
      <dgm:t>
        <a:bodyPr/>
        <a:lstStyle/>
        <a:p>
          <a:endParaRPr lang="de-DE"/>
        </a:p>
      </dgm:t>
    </dgm:pt>
    <dgm:pt modelId="{A1CF57E9-CBD7-4123-86FC-0C9A63CBBF89}" type="pres">
      <dgm:prSet presAssocID="{21E1DC4C-F0D4-4DCB-A857-34C206EF69F4}" presName="linearFlow" presStyleCnt="0">
        <dgm:presLayoutVars>
          <dgm:dir/>
          <dgm:resizeHandles val="exact"/>
        </dgm:presLayoutVars>
      </dgm:prSet>
      <dgm:spPr/>
    </dgm:pt>
    <dgm:pt modelId="{DE69743E-1840-4240-BDBF-BDF43569DC78}" type="pres">
      <dgm:prSet presAssocID="{80CD406E-08A4-4D43-B92E-FD116F2C9946}" presName="composite" presStyleCnt="0"/>
      <dgm:spPr/>
    </dgm:pt>
    <dgm:pt modelId="{06A69D38-5F60-4EE0-A6C4-0FC4DADC52A8}" type="pres">
      <dgm:prSet presAssocID="{80CD406E-08A4-4D43-B92E-FD116F2C9946}" presName="imgShp" presStyleLbl="fgImgPlace1" presStyleIdx="0" presStyleCnt="4"/>
      <dgm:spPr>
        <a:blipFill>
          <a:blip xmlns:r="http://schemas.openxmlformats.org/officeDocument/2006/relationships" r:embed="rId1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Ausrufezeichen mit einfarbiger Füllung"/>
        </a:ext>
      </dgm:extLst>
    </dgm:pt>
    <dgm:pt modelId="{18747F74-F153-4274-8FBF-4622EC845697}" type="pres">
      <dgm:prSet presAssocID="{80CD406E-08A4-4D43-B92E-FD116F2C9946}" presName="txShp" presStyleLbl="node1" presStyleIdx="0" presStyleCnt="4">
        <dgm:presLayoutVars>
          <dgm:bulletEnabled val="1"/>
        </dgm:presLayoutVars>
      </dgm:prSet>
      <dgm:spPr/>
    </dgm:pt>
    <dgm:pt modelId="{A75F9087-5A3C-41B7-BB1A-2A14D51B1641}" type="pres">
      <dgm:prSet presAssocID="{EEE3AF4B-0D93-4E32-A7C5-1E4988DC2CB8}" presName="spacing" presStyleCnt="0"/>
      <dgm:spPr/>
    </dgm:pt>
    <dgm:pt modelId="{A2F65FF8-1329-49DD-BE74-A8898597AF03}" type="pres">
      <dgm:prSet presAssocID="{096CEEE0-3283-4397-BE10-6E108F2A9550}" presName="composite" presStyleCnt="0"/>
      <dgm:spPr/>
    </dgm:pt>
    <dgm:pt modelId="{3AC1A5A8-2E02-4C76-B5B2-0281FE5DA371}" type="pres">
      <dgm:prSet presAssocID="{096CEEE0-3283-4397-BE10-6E108F2A9550}" presName="imgShp" presStyleLbl="fgImgPlace1" presStyleIdx="1" presStyleCnt="4"/>
      <dgm:spPr>
        <a:blipFill>
          <a:blip xmlns:r="http://schemas.openxmlformats.org/officeDocument/2006/relationships" r:embed="rId3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Daumen runter mit einfarbiger Füllung"/>
        </a:ext>
      </dgm:extLst>
    </dgm:pt>
    <dgm:pt modelId="{7E43EEC4-4C6F-4C9E-A832-F3BFDE4C2BFD}" type="pres">
      <dgm:prSet presAssocID="{096CEEE0-3283-4397-BE10-6E108F2A9550}" presName="txShp" presStyleLbl="node1" presStyleIdx="1" presStyleCnt="4">
        <dgm:presLayoutVars>
          <dgm:bulletEnabled val="1"/>
        </dgm:presLayoutVars>
      </dgm:prSet>
      <dgm:spPr/>
    </dgm:pt>
    <dgm:pt modelId="{46632747-082C-4F0C-A101-610DDC7543F2}" type="pres">
      <dgm:prSet presAssocID="{5B65EAA1-98C2-486E-8BA2-B0A375D4B74E}" presName="spacing" presStyleCnt="0"/>
      <dgm:spPr/>
    </dgm:pt>
    <dgm:pt modelId="{17DE709B-5068-4461-94AB-9907E66036CF}" type="pres">
      <dgm:prSet presAssocID="{9669E9EC-ED50-4D7C-BCA8-5C5D5F8A9EA4}" presName="composite" presStyleCnt="0"/>
      <dgm:spPr/>
    </dgm:pt>
    <dgm:pt modelId="{8A424FBE-E170-4B46-B9D9-8831E7C42BE6}" type="pres">
      <dgm:prSet presAssocID="{9669E9EC-ED50-4D7C-BCA8-5C5D5F8A9EA4}" presName="imgShp" presStyleLbl="fgImgPlace1" presStyleIdx="2" presStyleCnt="4"/>
      <dgm:spPr>
        <a:blipFill>
          <a:blip xmlns:r="http://schemas.openxmlformats.org/officeDocument/2006/relationships" r:embed="rId5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Lupe mit einfarbiger Füllung"/>
        </a:ext>
      </dgm:extLst>
    </dgm:pt>
    <dgm:pt modelId="{7A483DB0-2223-4122-9B65-60553ECA54E1}" type="pres">
      <dgm:prSet presAssocID="{9669E9EC-ED50-4D7C-BCA8-5C5D5F8A9EA4}" presName="txShp" presStyleLbl="node1" presStyleIdx="2" presStyleCnt="4">
        <dgm:presLayoutVars>
          <dgm:bulletEnabled val="1"/>
        </dgm:presLayoutVars>
      </dgm:prSet>
      <dgm:spPr/>
    </dgm:pt>
    <dgm:pt modelId="{21FDF450-AE4A-4C5C-9616-503F1CADF1DD}" type="pres">
      <dgm:prSet presAssocID="{7C1E856C-81AC-44A8-9A81-49A1573BC696}" presName="spacing" presStyleCnt="0"/>
      <dgm:spPr/>
    </dgm:pt>
    <dgm:pt modelId="{530C0384-5FF6-4ED0-A524-847670B29EC5}" type="pres">
      <dgm:prSet presAssocID="{AB3AB824-676A-48A6-86F7-0C7CD2BD67D0}" presName="composite" presStyleCnt="0"/>
      <dgm:spPr/>
    </dgm:pt>
    <dgm:pt modelId="{C6D624B5-7D5F-4E7F-B4B6-6B4722917C09}" type="pres">
      <dgm:prSet presAssocID="{AB3AB824-676A-48A6-86F7-0C7CD2BD67D0}" presName="imgShp" presStyleLbl="fgImgPlace1" presStyleIdx="3" presStyleCnt="4"/>
      <dgm:spPr>
        <a:blipFill>
          <a:blip xmlns:r="http://schemas.openxmlformats.org/officeDocument/2006/relationships" r:embed="rId7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Rede mit einfarbiger Füllung"/>
        </a:ext>
      </dgm:extLst>
    </dgm:pt>
    <dgm:pt modelId="{CDDA9D81-DCDD-46EC-986B-BFF0B9ECFEFB}" type="pres">
      <dgm:prSet presAssocID="{AB3AB824-676A-48A6-86F7-0C7CD2BD67D0}" presName="txShp" presStyleLbl="node1" presStyleIdx="3" presStyleCnt="4">
        <dgm:presLayoutVars>
          <dgm:bulletEnabled val="1"/>
        </dgm:presLayoutVars>
      </dgm:prSet>
      <dgm:spPr/>
    </dgm:pt>
  </dgm:ptLst>
  <dgm:cxnLst>
    <dgm:cxn modelId="{CD6BC207-F9BE-488F-B438-15A4E1F20AB1}" type="presOf" srcId="{21E1DC4C-F0D4-4DCB-A857-34C206EF69F4}" destId="{A1CF57E9-CBD7-4123-86FC-0C9A63CBBF89}" srcOrd="0" destOrd="0" presId="urn:microsoft.com/office/officeart/2005/8/layout/vList3"/>
    <dgm:cxn modelId="{CD96971C-3903-4222-AF62-67AD5FAF5869}" type="presOf" srcId="{AB3AB824-676A-48A6-86F7-0C7CD2BD67D0}" destId="{CDDA9D81-DCDD-46EC-986B-BFF0B9ECFEFB}" srcOrd="0" destOrd="0" presId="urn:microsoft.com/office/officeart/2005/8/layout/vList3"/>
    <dgm:cxn modelId="{56014028-1880-4854-9E94-5F40EFDE9CB3}" type="presOf" srcId="{096CEEE0-3283-4397-BE10-6E108F2A9550}" destId="{7E43EEC4-4C6F-4C9E-A832-F3BFDE4C2BFD}" srcOrd="0" destOrd="0" presId="urn:microsoft.com/office/officeart/2005/8/layout/vList3"/>
    <dgm:cxn modelId="{9476EF5C-0A26-4FDD-BF55-A5E6BB8E957F}" srcId="{21E1DC4C-F0D4-4DCB-A857-34C206EF69F4}" destId="{9669E9EC-ED50-4D7C-BCA8-5C5D5F8A9EA4}" srcOrd="2" destOrd="0" parTransId="{D41F3435-A9DF-41B1-8A62-D4AAA39428F2}" sibTransId="{7C1E856C-81AC-44A8-9A81-49A1573BC696}"/>
    <dgm:cxn modelId="{D292B148-7CBC-4BDF-8337-7F53DDE12DD0}" srcId="{21E1DC4C-F0D4-4DCB-A857-34C206EF69F4}" destId="{AB3AB824-676A-48A6-86F7-0C7CD2BD67D0}" srcOrd="3" destOrd="0" parTransId="{7A8A448B-C75F-4C4C-BFAD-82FD1E66F7C5}" sibTransId="{D4109BDE-7CA3-4529-AD06-4652A3D40161}"/>
    <dgm:cxn modelId="{6B0C5573-4CEA-48C0-BBE7-19BEC0980997}" type="presOf" srcId="{80CD406E-08A4-4D43-B92E-FD116F2C9946}" destId="{18747F74-F153-4274-8FBF-4622EC845697}" srcOrd="0" destOrd="0" presId="urn:microsoft.com/office/officeart/2005/8/layout/vList3"/>
    <dgm:cxn modelId="{FE198792-E3F7-4FB2-B917-51F41D3AA183}" srcId="{21E1DC4C-F0D4-4DCB-A857-34C206EF69F4}" destId="{80CD406E-08A4-4D43-B92E-FD116F2C9946}" srcOrd="0" destOrd="0" parTransId="{3A8BD6F9-54FB-4745-B925-CD7F4479099A}" sibTransId="{EEE3AF4B-0D93-4E32-A7C5-1E4988DC2CB8}"/>
    <dgm:cxn modelId="{2756D9C9-369A-46E1-ACF8-03F1512610CE}" srcId="{21E1DC4C-F0D4-4DCB-A857-34C206EF69F4}" destId="{096CEEE0-3283-4397-BE10-6E108F2A9550}" srcOrd="1" destOrd="0" parTransId="{EE30594E-5684-463E-BDA0-405D677EEF71}" sibTransId="{5B65EAA1-98C2-486E-8BA2-B0A375D4B74E}"/>
    <dgm:cxn modelId="{85EF0DE4-26A7-4651-A4F9-0EBC6E00E287}" type="presOf" srcId="{9669E9EC-ED50-4D7C-BCA8-5C5D5F8A9EA4}" destId="{7A483DB0-2223-4122-9B65-60553ECA54E1}" srcOrd="0" destOrd="0" presId="urn:microsoft.com/office/officeart/2005/8/layout/vList3"/>
    <dgm:cxn modelId="{BCB81548-7039-4963-965D-F3E1FBE5DBCB}" type="presParOf" srcId="{A1CF57E9-CBD7-4123-86FC-0C9A63CBBF89}" destId="{DE69743E-1840-4240-BDBF-BDF43569DC78}" srcOrd="0" destOrd="0" presId="urn:microsoft.com/office/officeart/2005/8/layout/vList3"/>
    <dgm:cxn modelId="{01C7DE41-8360-4BBA-8DF1-B02CF9512933}" type="presParOf" srcId="{DE69743E-1840-4240-BDBF-BDF43569DC78}" destId="{06A69D38-5F60-4EE0-A6C4-0FC4DADC52A8}" srcOrd="0" destOrd="0" presId="urn:microsoft.com/office/officeart/2005/8/layout/vList3"/>
    <dgm:cxn modelId="{056E6D4A-A5CD-410B-B291-A0DA77C44E8B}" type="presParOf" srcId="{DE69743E-1840-4240-BDBF-BDF43569DC78}" destId="{18747F74-F153-4274-8FBF-4622EC845697}" srcOrd="1" destOrd="0" presId="urn:microsoft.com/office/officeart/2005/8/layout/vList3"/>
    <dgm:cxn modelId="{58D6A8F9-DAC3-4582-9DD1-9FB6AD6BAAC9}" type="presParOf" srcId="{A1CF57E9-CBD7-4123-86FC-0C9A63CBBF89}" destId="{A75F9087-5A3C-41B7-BB1A-2A14D51B1641}" srcOrd="1" destOrd="0" presId="urn:microsoft.com/office/officeart/2005/8/layout/vList3"/>
    <dgm:cxn modelId="{BC71B403-0A3E-4CC3-ACAC-F982BCA2B9EE}" type="presParOf" srcId="{A1CF57E9-CBD7-4123-86FC-0C9A63CBBF89}" destId="{A2F65FF8-1329-49DD-BE74-A8898597AF03}" srcOrd="2" destOrd="0" presId="urn:microsoft.com/office/officeart/2005/8/layout/vList3"/>
    <dgm:cxn modelId="{283014F1-EAA2-4C16-95DE-231B4173C085}" type="presParOf" srcId="{A2F65FF8-1329-49DD-BE74-A8898597AF03}" destId="{3AC1A5A8-2E02-4C76-B5B2-0281FE5DA371}" srcOrd="0" destOrd="0" presId="urn:microsoft.com/office/officeart/2005/8/layout/vList3"/>
    <dgm:cxn modelId="{5F8DB02A-3B9C-4304-87B7-A95F5541717A}" type="presParOf" srcId="{A2F65FF8-1329-49DD-BE74-A8898597AF03}" destId="{7E43EEC4-4C6F-4C9E-A832-F3BFDE4C2BFD}" srcOrd="1" destOrd="0" presId="urn:microsoft.com/office/officeart/2005/8/layout/vList3"/>
    <dgm:cxn modelId="{70B7A0DF-CDB2-419C-B224-293FA098CB01}" type="presParOf" srcId="{A1CF57E9-CBD7-4123-86FC-0C9A63CBBF89}" destId="{46632747-082C-4F0C-A101-610DDC7543F2}" srcOrd="3" destOrd="0" presId="urn:microsoft.com/office/officeart/2005/8/layout/vList3"/>
    <dgm:cxn modelId="{1A8758F1-518E-43F0-8805-E1B03E3184FC}" type="presParOf" srcId="{A1CF57E9-CBD7-4123-86FC-0C9A63CBBF89}" destId="{17DE709B-5068-4461-94AB-9907E66036CF}" srcOrd="4" destOrd="0" presId="urn:microsoft.com/office/officeart/2005/8/layout/vList3"/>
    <dgm:cxn modelId="{E6B62291-EF7A-4A7A-9C01-50EAE87E497F}" type="presParOf" srcId="{17DE709B-5068-4461-94AB-9907E66036CF}" destId="{8A424FBE-E170-4B46-B9D9-8831E7C42BE6}" srcOrd="0" destOrd="0" presId="urn:microsoft.com/office/officeart/2005/8/layout/vList3"/>
    <dgm:cxn modelId="{2338B4D7-75B7-4557-AB02-09BBB426CF4D}" type="presParOf" srcId="{17DE709B-5068-4461-94AB-9907E66036CF}" destId="{7A483DB0-2223-4122-9B65-60553ECA54E1}" srcOrd="1" destOrd="0" presId="urn:microsoft.com/office/officeart/2005/8/layout/vList3"/>
    <dgm:cxn modelId="{307671EA-7C01-4007-9238-9A67F38CF037}" type="presParOf" srcId="{A1CF57E9-CBD7-4123-86FC-0C9A63CBBF89}" destId="{21FDF450-AE4A-4C5C-9616-503F1CADF1DD}" srcOrd="5" destOrd="0" presId="urn:microsoft.com/office/officeart/2005/8/layout/vList3"/>
    <dgm:cxn modelId="{8500803F-4FF3-43CD-B6C4-60A257F85DBD}" type="presParOf" srcId="{A1CF57E9-CBD7-4123-86FC-0C9A63CBBF89}" destId="{530C0384-5FF6-4ED0-A524-847670B29EC5}" srcOrd="6" destOrd="0" presId="urn:microsoft.com/office/officeart/2005/8/layout/vList3"/>
    <dgm:cxn modelId="{6E6AE3ED-A94C-4062-B339-6D040A39E90B}" type="presParOf" srcId="{530C0384-5FF6-4ED0-A524-847670B29EC5}" destId="{C6D624B5-7D5F-4E7F-B4B6-6B4722917C09}" srcOrd="0" destOrd="0" presId="urn:microsoft.com/office/officeart/2005/8/layout/vList3"/>
    <dgm:cxn modelId="{C3514D2D-D0FE-4B68-BBC8-69F9EFBAD161}" type="presParOf" srcId="{530C0384-5FF6-4ED0-A524-847670B29EC5}" destId="{CDDA9D81-DCDD-46EC-986B-BFF0B9ECFEFB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21E1DC4C-F0D4-4DCB-A857-34C206EF69F4}" type="doc">
      <dgm:prSet loTypeId="urn:microsoft.com/office/officeart/2005/8/layout/vList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de-DE"/>
        </a:p>
      </dgm:t>
    </dgm:pt>
    <dgm:pt modelId="{80CD406E-08A4-4D43-B92E-FD116F2C9946}">
      <dgm:prSet custT="1"/>
      <dgm:spPr>
        <a:solidFill>
          <a:srgbClr val="FFFF00"/>
        </a:solidFill>
      </dgm:spPr>
      <dgm:t>
        <a:bodyPr/>
        <a:lstStyle/>
        <a:p>
          <a:pPr algn="l"/>
          <a:r>
            <a:rPr lang="de-DE" sz="1600" dirty="0">
              <a:solidFill>
                <a:srgbClr val="3E1A61"/>
              </a:solidFill>
            </a:rPr>
            <a:t>Denkt nach. Klingt die Nachricht glaubwürdig? Gibt es Punkte, die euch unlogisch erscheinen? </a:t>
          </a:r>
        </a:p>
      </dgm:t>
    </dgm:pt>
    <dgm:pt modelId="{3A8BD6F9-54FB-4745-B925-CD7F4479099A}" type="parTrans" cxnId="{FE198792-E3F7-4FB2-B917-51F41D3AA183}">
      <dgm:prSet/>
      <dgm:spPr/>
      <dgm:t>
        <a:bodyPr/>
        <a:lstStyle/>
        <a:p>
          <a:endParaRPr lang="de-DE"/>
        </a:p>
      </dgm:t>
    </dgm:pt>
    <dgm:pt modelId="{EEE3AF4B-0D93-4E32-A7C5-1E4988DC2CB8}" type="sibTrans" cxnId="{FE198792-E3F7-4FB2-B917-51F41D3AA183}">
      <dgm:prSet/>
      <dgm:spPr/>
      <dgm:t>
        <a:bodyPr/>
        <a:lstStyle/>
        <a:p>
          <a:endParaRPr lang="de-DE"/>
        </a:p>
      </dgm:t>
    </dgm:pt>
    <dgm:pt modelId="{AB3AB824-676A-48A6-86F7-0C7CD2BD67D0}">
      <dgm:prSet custT="1"/>
      <dgm:spPr>
        <a:solidFill>
          <a:srgbClr val="FFFF00"/>
        </a:solidFill>
      </dgm:spPr>
      <dgm:t>
        <a:bodyPr/>
        <a:lstStyle/>
        <a:p>
          <a:pPr algn="l"/>
          <a:r>
            <a:rPr lang="de-DE" sz="1600" dirty="0">
              <a:solidFill>
                <a:srgbClr val="3E1A61"/>
              </a:solidFill>
            </a:rPr>
            <a:t>Achtet in der Nachricht auf korrekte Rechtschreibung und Grammatik.</a:t>
          </a:r>
        </a:p>
      </dgm:t>
    </dgm:pt>
    <dgm:pt modelId="{7A8A448B-C75F-4C4C-BFAD-82FD1E66F7C5}" type="parTrans" cxnId="{D292B148-7CBC-4BDF-8337-7F53DDE12DD0}">
      <dgm:prSet/>
      <dgm:spPr/>
      <dgm:t>
        <a:bodyPr/>
        <a:lstStyle/>
        <a:p>
          <a:endParaRPr lang="de-DE"/>
        </a:p>
      </dgm:t>
    </dgm:pt>
    <dgm:pt modelId="{D4109BDE-7CA3-4529-AD06-4652A3D40161}" type="sibTrans" cxnId="{D292B148-7CBC-4BDF-8337-7F53DDE12DD0}">
      <dgm:prSet/>
      <dgm:spPr/>
      <dgm:t>
        <a:bodyPr/>
        <a:lstStyle/>
        <a:p>
          <a:endParaRPr lang="de-DE"/>
        </a:p>
      </dgm:t>
    </dgm:pt>
    <dgm:pt modelId="{3EB88371-FE1D-4225-B94D-DE351BECD5FE}">
      <dgm:prSet custT="1"/>
      <dgm:spPr>
        <a:solidFill>
          <a:srgbClr val="FFFF00"/>
        </a:solidFill>
      </dgm:spPr>
      <dgm:t>
        <a:bodyPr/>
        <a:lstStyle/>
        <a:p>
          <a:pPr algn="l"/>
          <a:r>
            <a:rPr lang="de-DE" sz="1600" dirty="0">
              <a:solidFill>
                <a:srgbClr val="3E1A61"/>
              </a:solidFill>
            </a:rPr>
            <a:t>Werden besonders viele Ausrufezeichen und große Buchstaben verwendet?</a:t>
          </a:r>
        </a:p>
      </dgm:t>
    </dgm:pt>
    <dgm:pt modelId="{3400ADEB-6C5F-4EFB-B2F2-C472A1A33B7C}" type="parTrans" cxnId="{66A30520-2672-4AA0-BD5C-626064C3D05E}">
      <dgm:prSet/>
      <dgm:spPr/>
      <dgm:t>
        <a:bodyPr/>
        <a:lstStyle/>
        <a:p>
          <a:endParaRPr lang="de-DE"/>
        </a:p>
      </dgm:t>
    </dgm:pt>
    <dgm:pt modelId="{F7FD1864-9379-468E-8C53-6C3C44133DE6}" type="sibTrans" cxnId="{66A30520-2672-4AA0-BD5C-626064C3D05E}">
      <dgm:prSet/>
      <dgm:spPr/>
      <dgm:t>
        <a:bodyPr/>
        <a:lstStyle/>
        <a:p>
          <a:endParaRPr lang="de-DE"/>
        </a:p>
      </dgm:t>
    </dgm:pt>
    <dgm:pt modelId="{9669E9EC-ED50-4D7C-BCA8-5C5D5F8A9EA4}">
      <dgm:prSet custT="1"/>
      <dgm:spPr>
        <a:solidFill>
          <a:srgbClr val="FFFF00"/>
        </a:solidFill>
      </dgm:spPr>
      <dgm:t>
        <a:bodyPr/>
        <a:lstStyle/>
        <a:p>
          <a:pPr algn="l"/>
          <a:r>
            <a:rPr lang="de-DE" sz="1600" dirty="0">
              <a:solidFill>
                <a:srgbClr val="3E1A61"/>
              </a:solidFill>
            </a:rPr>
            <a:t>Geht es in der Nachricht um Informationen oder um Meinung?</a:t>
          </a:r>
        </a:p>
      </dgm:t>
    </dgm:pt>
    <dgm:pt modelId="{D41F3435-A9DF-41B1-8A62-D4AAA39428F2}" type="parTrans" cxnId="{9476EF5C-0A26-4FDD-BF55-A5E6BB8E957F}">
      <dgm:prSet/>
      <dgm:spPr/>
      <dgm:t>
        <a:bodyPr/>
        <a:lstStyle/>
        <a:p>
          <a:endParaRPr lang="de-DE"/>
        </a:p>
      </dgm:t>
    </dgm:pt>
    <dgm:pt modelId="{7C1E856C-81AC-44A8-9A81-49A1573BC696}" type="sibTrans" cxnId="{9476EF5C-0A26-4FDD-BF55-A5E6BB8E957F}">
      <dgm:prSet/>
      <dgm:spPr/>
      <dgm:t>
        <a:bodyPr/>
        <a:lstStyle/>
        <a:p>
          <a:endParaRPr lang="de-DE"/>
        </a:p>
      </dgm:t>
    </dgm:pt>
    <dgm:pt modelId="{7AEB761C-4442-4B98-BF5E-FE0575FB3D78}">
      <dgm:prSet custT="1"/>
      <dgm:spPr>
        <a:solidFill>
          <a:srgbClr val="FFFF00"/>
        </a:solidFill>
      </dgm:spPr>
      <dgm:t>
        <a:bodyPr/>
        <a:lstStyle/>
        <a:p>
          <a:pPr algn="l"/>
          <a:r>
            <a:rPr lang="de-DE" sz="1600" dirty="0">
              <a:solidFill>
                <a:srgbClr val="3E1A61"/>
              </a:solidFill>
            </a:rPr>
            <a:t>Gibt es jemanden, dem diese Nachricht besonders schadet oder nutzt?</a:t>
          </a:r>
        </a:p>
      </dgm:t>
    </dgm:pt>
    <dgm:pt modelId="{93661294-0266-47A5-A48F-0A6E40073E34}" type="parTrans" cxnId="{D33D6B78-1FF9-4A45-8180-24160D48FFDE}">
      <dgm:prSet/>
      <dgm:spPr/>
      <dgm:t>
        <a:bodyPr/>
        <a:lstStyle/>
        <a:p>
          <a:endParaRPr lang="de-DE"/>
        </a:p>
      </dgm:t>
    </dgm:pt>
    <dgm:pt modelId="{9D1BE8B9-CD6C-4D2F-A52E-8995A3D5329D}" type="sibTrans" cxnId="{D33D6B78-1FF9-4A45-8180-24160D48FFDE}">
      <dgm:prSet/>
      <dgm:spPr/>
      <dgm:t>
        <a:bodyPr/>
        <a:lstStyle/>
        <a:p>
          <a:endParaRPr lang="de-DE"/>
        </a:p>
      </dgm:t>
    </dgm:pt>
    <dgm:pt modelId="{A1CF57E9-CBD7-4123-86FC-0C9A63CBBF89}" type="pres">
      <dgm:prSet presAssocID="{21E1DC4C-F0D4-4DCB-A857-34C206EF69F4}" presName="linearFlow" presStyleCnt="0">
        <dgm:presLayoutVars>
          <dgm:dir/>
          <dgm:resizeHandles val="exact"/>
        </dgm:presLayoutVars>
      </dgm:prSet>
      <dgm:spPr/>
    </dgm:pt>
    <dgm:pt modelId="{DE69743E-1840-4240-BDBF-BDF43569DC78}" type="pres">
      <dgm:prSet presAssocID="{80CD406E-08A4-4D43-B92E-FD116F2C9946}" presName="composite" presStyleCnt="0"/>
      <dgm:spPr/>
    </dgm:pt>
    <dgm:pt modelId="{06A69D38-5F60-4EE0-A6C4-0FC4DADC52A8}" type="pres">
      <dgm:prSet presAssocID="{80CD406E-08A4-4D43-B92E-FD116F2C9946}" presName="imgShp" presStyleLbl="fgImgPlace1" presStyleIdx="0" presStyleCnt="5"/>
      <dgm:spPr>
        <a:blipFill>
          <a:blip xmlns:r="http://schemas.openxmlformats.org/officeDocument/2006/relationships" r:embed="rId1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Gehirn im Kopf mit einfarbiger Füllung"/>
        </a:ext>
      </dgm:extLst>
    </dgm:pt>
    <dgm:pt modelId="{18747F74-F153-4274-8FBF-4622EC845697}" type="pres">
      <dgm:prSet presAssocID="{80CD406E-08A4-4D43-B92E-FD116F2C9946}" presName="txShp" presStyleLbl="node1" presStyleIdx="0" presStyleCnt="5">
        <dgm:presLayoutVars>
          <dgm:bulletEnabled val="1"/>
        </dgm:presLayoutVars>
      </dgm:prSet>
      <dgm:spPr/>
    </dgm:pt>
    <dgm:pt modelId="{A75F9087-5A3C-41B7-BB1A-2A14D51B1641}" type="pres">
      <dgm:prSet presAssocID="{EEE3AF4B-0D93-4E32-A7C5-1E4988DC2CB8}" presName="spacing" presStyleCnt="0"/>
      <dgm:spPr/>
    </dgm:pt>
    <dgm:pt modelId="{17DE709B-5068-4461-94AB-9907E66036CF}" type="pres">
      <dgm:prSet presAssocID="{9669E9EC-ED50-4D7C-BCA8-5C5D5F8A9EA4}" presName="composite" presStyleCnt="0"/>
      <dgm:spPr/>
    </dgm:pt>
    <dgm:pt modelId="{8A424FBE-E170-4B46-B9D9-8831E7C42BE6}" type="pres">
      <dgm:prSet presAssocID="{9669E9EC-ED50-4D7C-BCA8-5C5D5F8A9EA4}" presName="imgShp" presStyleLbl="fgImgPlace1" presStyleIdx="1" presStyleCnt="5"/>
      <dgm:spPr>
        <a:blipFill>
          <a:blip xmlns:r="http://schemas.openxmlformats.org/officeDocument/2006/relationships" r:embed="rId3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Megafon mit einfarbiger Füllung"/>
        </a:ext>
      </dgm:extLst>
    </dgm:pt>
    <dgm:pt modelId="{7A483DB0-2223-4122-9B65-60553ECA54E1}" type="pres">
      <dgm:prSet presAssocID="{9669E9EC-ED50-4D7C-BCA8-5C5D5F8A9EA4}" presName="txShp" presStyleLbl="node1" presStyleIdx="1" presStyleCnt="5">
        <dgm:presLayoutVars>
          <dgm:bulletEnabled val="1"/>
        </dgm:presLayoutVars>
      </dgm:prSet>
      <dgm:spPr/>
    </dgm:pt>
    <dgm:pt modelId="{21FDF450-AE4A-4C5C-9616-503F1CADF1DD}" type="pres">
      <dgm:prSet presAssocID="{7C1E856C-81AC-44A8-9A81-49A1573BC696}" presName="spacing" presStyleCnt="0"/>
      <dgm:spPr/>
    </dgm:pt>
    <dgm:pt modelId="{252AA1EE-6CE4-4A20-AFDE-42FBA1A3BAF1}" type="pres">
      <dgm:prSet presAssocID="{7AEB761C-4442-4B98-BF5E-FE0575FB3D78}" presName="composite" presStyleCnt="0"/>
      <dgm:spPr/>
    </dgm:pt>
    <dgm:pt modelId="{291BBDD7-B79B-467A-9517-B0F5760AD33E}" type="pres">
      <dgm:prSet presAssocID="{7AEB761C-4442-4B98-BF5E-FE0575FB3D78}" presName="imgShp" presStyleLbl="fgImgPlace1" presStyleIdx="2" presStyleCnt="5"/>
      <dgm:spPr>
        <a:blipFill>
          <a:blip xmlns:r="http://schemas.openxmlformats.org/officeDocument/2006/relationships" r:embed="rId5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Absturz mit einfarbiger Füllung"/>
        </a:ext>
      </dgm:extLst>
    </dgm:pt>
    <dgm:pt modelId="{B407EBEA-56E2-405A-8211-D6B0FCEBE983}" type="pres">
      <dgm:prSet presAssocID="{7AEB761C-4442-4B98-BF5E-FE0575FB3D78}" presName="txShp" presStyleLbl="node1" presStyleIdx="2" presStyleCnt="5">
        <dgm:presLayoutVars>
          <dgm:bulletEnabled val="1"/>
        </dgm:presLayoutVars>
      </dgm:prSet>
      <dgm:spPr/>
    </dgm:pt>
    <dgm:pt modelId="{41818E9D-6E33-4ECA-97CB-C937A48654BD}" type="pres">
      <dgm:prSet presAssocID="{9D1BE8B9-CD6C-4D2F-A52E-8995A3D5329D}" presName="spacing" presStyleCnt="0"/>
      <dgm:spPr/>
    </dgm:pt>
    <dgm:pt modelId="{530C0384-5FF6-4ED0-A524-847670B29EC5}" type="pres">
      <dgm:prSet presAssocID="{AB3AB824-676A-48A6-86F7-0C7CD2BD67D0}" presName="composite" presStyleCnt="0"/>
      <dgm:spPr/>
    </dgm:pt>
    <dgm:pt modelId="{C6D624B5-7D5F-4E7F-B4B6-6B4722917C09}" type="pres">
      <dgm:prSet presAssocID="{AB3AB824-676A-48A6-86F7-0C7CD2BD67D0}" presName="imgShp" presStyleLbl="fgImgPlace1" presStyleIdx="3" presStyleCnt="5"/>
      <dgm:spPr>
        <a:blipFill>
          <a:blip xmlns:r="http://schemas.openxmlformats.org/officeDocument/2006/relationships" r:embed="rId7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Häkchen mit einfarbiger Füllung"/>
        </a:ext>
      </dgm:extLst>
    </dgm:pt>
    <dgm:pt modelId="{CDDA9D81-DCDD-46EC-986B-BFF0B9ECFEFB}" type="pres">
      <dgm:prSet presAssocID="{AB3AB824-676A-48A6-86F7-0C7CD2BD67D0}" presName="txShp" presStyleLbl="node1" presStyleIdx="3" presStyleCnt="5">
        <dgm:presLayoutVars>
          <dgm:bulletEnabled val="1"/>
        </dgm:presLayoutVars>
      </dgm:prSet>
      <dgm:spPr/>
    </dgm:pt>
    <dgm:pt modelId="{74515884-1C01-40BF-95EA-1DE9B599B9C0}" type="pres">
      <dgm:prSet presAssocID="{D4109BDE-7CA3-4529-AD06-4652A3D40161}" presName="spacing" presStyleCnt="0"/>
      <dgm:spPr/>
    </dgm:pt>
    <dgm:pt modelId="{30E9319D-2AB4-4C2B-82FD-65FE72204DB7}" type="pres">
      <dgm:prSet presAssocID="{3EB88371-FE1D-4225-B94D-DE351BECD5FE}" presName="composite" presStyleCnt="0"/>
      <dgm:spPr/>
    </dgm:pt>
    <dgm:pt modelId="{66C07FBD-6822-4051-B250-555B766799AC}" type="pres">
      <dgm:prSet presAssocID="{3EB88371-FE1D-4225-B94D-DE351BECD5FE}" presName="imgShp" presStyleLbl="fgImgPlace1" presStyleIdx="4" presStyleCnt="5"/>
      <dgm:spPr>
        <a:blipFill>
          <a:blip xmlns:r="http://schemas.openxmlformats.org/officeDocument/2006/relationships" r:embed="rId9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Ausrufezeichen mit einfarbiger Füllung"/>
        </a:ext>
      </dgm:extLst>
    </dgm:pt>
    <dgm:pt modelId="{AC482EC0-4556-4232-B684-4D6FA250B78B}" type="pres">
      <dgm:prSet presAssocID="{3EB88371-FE1D-4225-B94D-DE351BECD5FE}" presName="txShp" presStyleLbl="node1" presStyleIdx="4" presStyleCnt="5">
        <dgm:presLayoutVars>
          <dgm:bulletEnabled val="1"/>
        </dgm:presLayoutVars>
      </dgm:prSet>
      <dgm:spPr/>
    </dgm:pt>
  </dgm:ptLst>
  <dgm:cxnLst>
    <dgm:cxn modelId="{CD6BC207-F9BE-488F-B438-15A4E1F20AB1}" type="presOf" srcId="{21E1DC4C-F0D4-4DCB-A857-34C206EF69F4}" destId="{A1CF57E9-CBD7-4123-86FC-0C9A63CBBF89}" srcOrd="0" destOrd="0" presId="urn:microsoft.com/office/officeart/2005/8/layout/vList3"/>
    <dgm:cxn modelId="{85E0700D-23D4-4D93-9CB1-F9EAF9FA7DB3}" type="presOf" srcId="{3EB88371-FE1D-4225-B94D-DE351BECD5FE}" destId="{AC482EC0-4556-4232-B684-4D6FA250B78B}" srcOrd="0" destOrd="0" presId="urn:microsoft.com/office/officeart/2005/8/layout/vList3"/>
    <dgm:cxn modelId="{6DA9F70D-59DE-4C79-B59C-9B1854B1C7ED}" type="presOf" srcId="{7AEB761C-4442-4B98-BF5E-FE0575FB3D78}" destId="{B407EBEA-56E2-405A-8211-D6B0FCEBE983}" srcOrd="0" destOrd="0" presId="urn:microsoft.com/office/officeart/2005/8/layout/vList3"/>
    <dgm:cxn modelId="{CD96971C-3903-4222-AF62-67AD5FAF5869}" type="presOf" srcId="{AB3AB824-676A-48A6-86F7-0C7CD2BD67D0}" destId="{CDDA9D81-DCDD-46EC-986B-BFF0B9ECFEFB}" srcOrd="0" destOrd="0" presId="urn:microsoft.com/office/officeart/2005/8/layout/vList3"/>
    <dgm:cxn modelId="{66A30520-2672-4AA0-BD5C-626064C3D05E}" srcId="{21E1DC4C-F0D4-4DCB-A857-34C206EF69F4}" destId="{3EB88371-FE1D-4225-B94D-DE351BECD5FE}" srcOrd="4" destOrd="0" parTransId="{3400ADEB-6C5F-4EFB-B2F2-C472A1A33B7C}" sibTransId="{F7FD1864-9379-468E-8C53-6C3C44133DE6}"/>
    <dgm:cxn modelId="{9476EF5C-0A26-4FDD-BF55-A5E6BB8E957F}" srcId="{21E1DC4C-F0D4-4DCB-A857-34C206EF69F4}" destId="{9669E9EC-ED50-4D7C-BCA8-5C5D5F8A9EA4}" srcOrd="1" destOrd="0" parTransId="{D41F3435-A9DF-41B1-8A62-D4AAA39428F2}" sibTransId="{7C1E856C-81AC-44A8-9A81-49A1573BC696}"/>
    <dgm:cxn modelId="{D292B148-7CBC-4BDF-8337-7F53DDE12DD0}" srcId="{21E1DC4C-F0D4-4DCB-A857-34C206EF69F4}" destId="{AB3AB824-676A-48A6-86F7-0C7CD2BD67D0}" srcOrd="3" destOrd="0" parTransId="{7A8A448B-C75F-4C4C-BFAD-82FD1E66F7C5}" sibTransId="{D4109BDE-7CA3-4529-AD06-4652A3D40161}"/>
    <dgm:cxn modelId="{6B0C5573-4CEA-48C0-BBE7-19BEC0980997}" type="presOf" srcId="{80CD406E-08A4-4D43-B92E-FD116F2C9946}" destId="{18747F74-F153-4274-8FBF-4622EC845697}" srcOrd="0" destOrd="0" presId="urn:microsoft.com/office/officeart/2005/8/layout/vList3"/>
    <dgm:cxn modelId="{D33D6B78-1FF9-4A45-8180-24160D48FFDE}" srcId="{21E1DC4C-F0D4-4DCB-A857-34C206EF69F4}" destId="{7AEB761C-4442-4B98-BF5E-FE0575FB3D78}" srcOrd="2" destOrd="0" parTransId="{93661294-0266-47A5-A48F-0A6E40073E34}" sibTransId="{9D1BE8B9-CD6C-4D2F-A52E-8995A3D5329D}"/>
    <dgm:cxn modelId="{FE198792-E3F7-4FB2-B917-51F41D3AA183}" srcId="{21E1DC4C-F0D4-4DCB-A857-34C206EF69F4}" destId="{80CD406E-08A4-4D43-B92E-FD116F2C9946}" srcOrd="0" destOrd="0" parTransId="{3A8BD6F9-54FB-4745-B925-CD7F4479099A}" sibTransId="{EEE3AF4B-0D93-4E32-A7C5-1E4988DC2CB8}"/>
    <dgm:cxn modelId="{85EF0DE4-26A7-4651-A4F9-0EBC6E00E287}" type="presOf" srcId="{9669E9EC-ED50-4D7C-BCA8-5C5D5F8A9EA4}" destId="{7A483DB0-2223-4122-9B65-60553ECA54E1}" srcOrd="0" destOrd="0" presId="urn:microsoft.com/office/officeart/2005/8/layout/vList3"/>
    <dgm:cxn modelId="{BCB81548-7039-4963-965D-F3E1FBE5DBCB}" type="presParOf" srcId="{A1CF57E9-CBD7-4123-86FC-0C9A63CBBF89}" destId="{DE69743E-1840-4240-BDBF-BDF43569DC78}" srcOrd="0" destOrd="0" presId="urn:microsoft.com/office/officeart/2005/8/layout/vList3"/>
    <dgm:cxn modelId="{01C7DE41-8360-4BBA-8DF1-B02CF9512933}" type="presParOf" srcId="{DE69743E-1840-4240-BDBF-BDF43569DC78}" destId="{06A69D38-5F60-4EE0-A6C4-0FC4DADC52A8}" srcOrd="0" destOrd="0" presId="urn:microsoft.com/office/officeart/2005/8/layout/vList3"/>
    <dgm:cxn modelId="{056E6D4A-A5CD-410B-B291-A0DA77C44E8B}" type="presParOf" srcId="{DE69743E-1840-4240-BDBF-BDF43569DC78}" destId="{18747F74-F153-4274-8FBF-4622EC845697}" srcOrd="1" destOrd="0" presId="urn:microsoft.com/office/officeart/2005/8/layout/vList3"/>
    <dgm:cxn modelId="{58D6A8F9-DAC3-4582-9DD1-9FB6AD6BAAC9}" type="presParOf" srcId="{A1CF57E9-CBD7-4123-86FC-0C9A63CBBF89}" destId="{A75F9087-5A3C-41B7-BB1A-2A14D51B1641}" srcOrd="1" destOrd="0" presId="urn:microsoft.com/office/officeart/2005/8/layout/vList3"/>
    <dgm:cxn modelId="{1A8758F1-518E-43F0-8805-E1B03E3184FC}" type="presParOf" srcId="{A1CF57E9-CBD7-4123-86FC-0C9A63CBBF89}" destId="{17DE709B-5068-4461-94AB-9907E66036CF}" srcOrd="2" destOrd="0" presId="urn:microsoft.com/office/officeart/2005/8/layout/vList3"/>
    <dgm:cxn modelId="{E6B62291-EF7A-4A7A-9C01-50EAE87E497F}" type="presParOf" srcId="{17DE709B-5068-4461-94AB-9907E66036CF}" destId="{8A424FBE-E170-4B46-B9D9-8831E7C42BE6}" srcOrd="0" destOrd="0" presId="urn:microsoft.com/office/officeart/2005/8/layout/vList3"/>
    <dgm:cxn modelId="{2338B4D7-75B7-4557-AB02-09BBB426CF4D}" type="presParOf" srcId="{17DE709B-5068-4461-94AB-9907E66036CF}" destId="{7A483DB0-2223-4122-9B65-60553ECA54E1}" srcOrd="1" destOrd="0" presId="urn:microsoft.com/office/officeart/2005/8/layout/vList3"/>
    <dgm:cxn modelId="{307671EA-7C01-4007-9238-9A67F38CF037}" type="presParOf" srcId="{A1CF57E9-CBD7-4123-86FC-0C9A63CBBF89}" destId="{21FDF450-AE4A-4C5C-9616-503F1CADF1DD}" srcOrd="3" destOrd="0" presId="urn:microsoft.com/office/officeart/2005/8/layout/vList3"/>
    <dgm:cxn modelId="{373BA724-87FE-44F2-93FE-B0D15E6C0DB6}" type="presParOf" srcId="{A1CF57E9-CBD7-4123-86FC-0C9A63CBBF89}" destId="{252AA1EE-6CE4-4A20-AFDE-42FBA1A3BAF1}" srcOrd="4" destOrd="0" presId="urn:microsoft.com/office/officeart/2005/8/layout/vList3"/>
    <dgm:cxn modelId="{7BD3A8F1-27EB-4ED2-8E9B-9223F07D379C}" type="presParOf" srcId="{252AA1EE-6CE4-4A20-AFDE-42FBA1A3BAF1}" destId="{291BBDD7-B79B-467A-9517-B0F5760AD33E}" srcOrd="0" destOrd="0" presId="urn:microsoft.com/office/officeart/2005/8/layout/vList3"/>
    <dgm:cxn modelId="{0056134A-6D26-4A8A-921E-4C86AE99439C}" type="presParOf" srcId="{252AA1EE-6CE4-4A20-AFDE-42FBA1A3BAF1}" destId="{B407EBEA-56E2-405A-8211-D6B0FCEBE983}" srcOrd="1" destOrd="0" presId="urn:microsoft.com/office/officeart/2005/8/layout/vList3"/>
    <dgm:cxn modelId="{6C8A7634-1470-460B-9407-FEDDEA29C918}" type="presParOf" srcId="{A1CF57E9-CBD7-4123-86FC-0C9A63CBBF89}" destId="{41818E9D-6E33-4ECA-97CB-C937A48654BD}" srcOrd="5" destOrd="0" presId="urn:microsoft.com/office/officeart/2005/8/layout/vList3"/>
    <dgm:cxn modelId="{8500803F-4FF3-43CD-B6C4-60A257F85DBD}" type="presParOf" srcId="{A1CF57E9-CBD7-4123-86FC-0C9A63CBBF89}" destId="{530C0384-5FF6-4ED0-A524-847670B29EC5}" srcOrd="6" destOrd="0" presId="urn:microsoft.com/office/officeart/2005/8/layout/vList3"/>
    <dgm:cxn modelId="{6E6AE3ED-A94C-4062-B339-6D040A39E90B}" type="presParOf" srcId="{530C0384-5FF6-4ED0-A524-847670B29EC5}" destId="{C6D624B5-7D5F-4E7F-B4B6-6B4722917C09}" srcOrd="0" destOrd="0" presId="urn:microsoft.com/office/officeart/2005/8/layout/vList3"/>
    <dgm:cxn modelId="{C3514D2D-D0FE-4B68-BBC8-69F9EFBAD161}" type="presParOf" srcId="{530C0384-5FF6-4ED0-A524-847670B29EC5}" destId="{CDDA9D81-DCDD-46EC-986B-BFF0B9ECFEFB}" srcOrd="1" destOrd="0" presId="urn:microsoft.com/office/officeart/2005/8/layout/vList3"/>
    <dgm:cxn modelId="{6DC10650-DB4C-478A-9AC9-2222B725187C}" type="presParOf" srcId="{A1CF57E9-CBD7-4123-86FC-0C9A63CBBF89}" destId="{74515884-1C01-40BF-95EA-1DE9B599B9C0}" srcOrd="7" destOrd="0" presId="urn:microsoft.com/office/officeart/2005/8/layout/vList3"/>
    <dgm:cxn modelId="{A8EDCAF2-EBF5-4D06-9D15-7197F5D5BBAE}" type="presParOf" srcId="{A1CF57E9-CBD7-4123-86FC-0C9A63CBBF89}" destId="{30E9319D-2AB4-4C2B-82FD-65FE72204DB7}" srcOrd="8" destOrd="0" presId="urn:microsoft.com/office/officeart/2005/8/layout/vList3"/>
    <dgm:cxn modelId="{3E24932B-744D-4A5F-A89C-239EBD18B8B7}" type="presParOf" srcId="{30E9319D-2AB4-4C2B-82FD-65FE72204DB7}" destId="{66C07FBD-6822-4051-B250-555B766799AC}" srcOrd="0" destOrd="0" presId="urn:microsoft.com/office/officeart/2005/8/layout/vList3"/>
    <dgm:cxn modelId="{0B44F178-2875-4BC6-AC64-55BF160ECD7E}" type="presParOf" srcId="{30E9319D-2AB4-4C2B-82FD-65FE72204DB7}" destId="{AC482EC0-4556-4232-B684-4D6FA250B78B}" srcOrd="1" destOrd="0" presId="urn:microsoft.com/office/officeart/2005/8/layout/vList3"/>
  </dgm:cxnLst>
  <dgm:bg>
    <a:noFill/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21E1DC4C-F0D4-4DCB-A857-34C206EF69F4}" type="doc">
      <dgm:prSet loTypeId="urn:microsoft.com/office/officeart/2005/8/layout/vList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de-DE"/>
        </a:p>
      </dgm:t>
    </dgm:pt>
    <dgm:pt modelId="{80CD406E-08A4-4D43-B92E-FD116F2C9946}">
      <dgm:prSet custT="1"/>
      <dgm:spPr>
        <a:solidFill>
          <a:srgbClr val="FFFF00"/>
        </a:solidFill>
      </dgm:spPr>
      <dgm:t>
        <a:bodyPr/>
        <a:lstStyle/>
        <a:p>
          <a:pPr algn="l"/>
          <a:r>
            <a:rPr lang="de-DE" sz="1600" dirty="0">
              <a:solidFill>
                <a:srgbClr val="3E1A61"/>
              </a:solidFill>
            </a:rPr>
            <a:t>Könnt ihr erkennen, woher die Nachricht kommt?</a:t>
          </a:r>
        </a:p>
      </dgm:t>
    </dgm:pt>
    <dgm:pt modelId="{3A8BD6F9-54FB-4745-B925-CD7F4479099A}" type="parTrans" cxnId="{FE198792-E3F7-4FB2-B917-51F41D3AA183}">
      <dgm:prSet/>
      <dgm:spPr/>
      <dgm:t>
        <a:bodyPr/>
        <a:lstStyle/>
        <a:p>
          <a:endParaRPr lang="de-DE"/>
        </a:p>
      </dgm:t>
    </dgm:pt>
    <dgm:pt modelId="{EEE3AF4B-0D93-4E32-A7C5-1E4988DC2CB8}" type="sibTrans" cxnId="{FE198792-E3F7-4FB2-B917-51F41D3AA183}">
      <dgm:prSet/>
      <dgm:spPr/>
      <dgm:t>
        <a:bodyPr/>
        <a:lstStyle/>
        <a:p>
          <a:endParaRPr lang="de-DE"/>
        </a:p>
      </dgm:t>
    </dgm:pt>
    <dgm:pt modelId="{096CEEE0-3283-4397-BE10-6E108F2A9550}">
      <dgm:prSet custT="1"/>
      <dgm:spPr>
        <a:solidFill>
          <a:srgbClr val="FFFF00"/>
        </a:solidFill>
      </dgm:spPr>
      <dgm:t>
        <a:bodyPr/>
        <a:lstStyle/>
        <a:p>
          <a:pPr algn="l"/>
          <a:r>
            <a:rPr lang="de-DE" sz="1600" dirty="0">
              <a:solidFill>
                <a:srgbClr val="3E1A61"/>
              </a:solidFill>
            </a:rPr>
            <a:t>Kennt ihr die Nachrichtenseite? Ist sie gut und vertrauenswürdig?</a:t>
          </a:r>
        </a:p>
      </dgm:t>
    </dgm:pt>
    <dgm:pt modelId="{EE30594E-5684-463E-BDA0-405D677EEF71}" type="parTrans" cxnId="{2756D9C9-369A-46E1-ACF8-03F1512610CE}">
      <dgm:prSet/>
      <dgm:spPr/>
      <dgm:t>
        <a:bodyPr/>
        <a:lstStyle/>
        <a:p>
          <a:endParaRPr lang="de-DE"/>
        </a:p>
      </dgm:t>
    </dgm:pt>
    <dgm:pt modelId="{5B65EAA1-98C2-486E-8BA2-B0A375D4B74E}" type="sibTrans" cxnId="{2756D9C9-369A-46E1-ACF8-03F1512610CE}">
      <dgm:prSet/>
      <dgm:spPr/>
      <dgm:t>
        <a:bodyPr/>
        <a:lstStyle/>
        <a:p>
          <a:endParaRPr lang="de-DE"/>
        </a:p>
      </dgm:t>
    </dgm:pt>
    <dgm:pt modelId="{9669E9EC-ED50-4D7C-BCA8-5C5D5F8A9EA4}">
      <dgm:prSet custT="1"/>
      <dgm:spPr>
        <a:solidFill>
          <a:srgbClr val="FFFF00"/>
        </a:solidFill>
      </dgm:spPr>
      <dgm:t>
        <a:bodyPr/>
        <a:lstStyle/>
        <a:p>
          <a:pPr algn="l"/>
          <a:r>
            <a:rPr lang="de-DE" sz="1600" dirty="0">
              <a:solidFill>
                <a:srgbClr val="3E1A61"/>
              </a:solidFill>
            </a:rPr>
            <a:t>Pro Tipp: Wenn ihr die Seite nicht kennt, sucht das Impressum.</a:t>
          </a:r>
        </a:p>
      </dgm:t>
    </dgm:pt>
    <dgm:pt modelId="{D41F3435-A9DF-41B1-8A62-D4AAA39428F2}" type="parTrans" cxnId="{9476EF5C-0A26-4FDD-BF55-A5E6BB8E957F}">
      <dgm:prSet/>
      <dgm:spPr/>
      <dgm:t>
        <a:bodyPr/>
        <a:lstStyle/>
        <a:p>
          <a:endParaRPr lang="de-DE"/>
        </a:p>
      </dgm:t>
    </dgm:pt>
    <dgm:pt modelId="{7C1E856C-81AC-44A8-9A81-49A1573BC696}" type="sibTrans" cxnId="{9476EF5C-0A26-4FDD-BF55-A5E6BB8E957F}">
      <dgm:prSet/>
      <dgm:spPr/>
      <dgm:t>
        <a:bodyPr/>
        <a:lstStyle/>
        <a:p>
          <a:endParaRPr lang="de-DE"/>
        </a:p>
      </dgm:t>
    </dgm:pt>
    <dgm:pt modelId="{948589DA-7DE9-4F79-AB9E-997AC043E2D4}">
      <dgm:prSet custT="1"/>
      <dgm:spPr>
        <a:solidFill>
          <a:srgbClr val="FFFF00"/>
        </a:solidFill>
      </dgm:spPr>
      <dgm:t>
        <a:bodyPr/>
        <a:lstStyle/>
        <a:p>
          <a:pPr algn="l"/>
          <a:r>
            <a:rPr lang="de-DE" sz="1600" dirty="0">
              <a:solidFill>
                <a:srgbClr val="3E1A61"/>
              </a:solidFill>
            </a:rPr>
            <a:t>Kennt ihr den Namen der Person, die die Nachrichten verbreitet?</a:t>
          </a:r>
        </a:p>
      </dgm:t>
    </dgm:pt>
    <dgm:pt modelId="{C0232867-6BE4-45FC-83BC-0FDD80806F31}" type="parTrans" cxnId="{FE6B1C29-963D-4D65-8FEE-01839AAB4EE9}">
      <dgm:prSet/>
      <dgm:spPr/>
      <dgm:t>
        <a:bodyPr/>
        <a:lstStyle/>
        <a:p>
          <a:endParaRPr lang="de-DE"/>
        </a:p>
      </dgm:t>
    </dgm:pt>
    <dgm:pt modelId="{5CF015C0-AAD3-40CB-A867-D6AC5087D7AB}" type="sibTrans" cxnId="{FE6B1C29-963D-4D65-8FEE-01839AAB4EE9}">
      <dgm:prSet/>
      <dgm:spPr/>
      <dgm:t>
        <a:bodyPr/>
        <a:lstStyle/>
        <a:p>
          <a:endParaRPr lang="de-DE"/>
        </a:p>
      </dgm:t>
    </dgm:pt>
    <dgm:pt modelId="{DAE20B04-9554-4B43-B617-EE21A851578B}">
      <dgm:prSet custT="1"/>
      <dgm:spPr>
        <a:solidFill>
          <a:srgbClr val="FFFF00"/>
        </a:solidFill>
      </dgm:spPr>
      <dgm:t>
        <a:bodyPr/>
        <a:lstStyle/>
        <a:p>
          <a:pPr algn="l"/>
          <a:r>
            <a:rPr lang="de-DE" sz="1600" dirty="0">
              <a:solidFill>
                <a:srgbClr val="3E1A61"/>
              </a:solidFill>
            </a:rPr>
            <a:t>Wer hat euch die Nachricht geschickt? Was weiß er*sie darüber?</a:t>
          </a:r>
        </a:p>
      </dgm:t>
    </dgm:pt>
    <dgm:pt modelId="{FFF9DC1D-BE57-435C-A99E-983E2A9F7AA5}" type="parTrans" cxnId="{CBAF25E1-AABF-43B2-8B67-915F97F0BC8F}">
      <dgm:prSet/>
      <dgm:spPr/>
      <dgm:t>
        <a:bodyPr/>
        <a:lstStyle/>
        <a:p>
          <a:endParaRPr lang="de-DE"/>
        </a:p>
      </dgm:t>
    </dgm:pt>
    <dgm:pt modelId="{3FB69D2F-C8FA-4C88-B76D-8F8D291110F6}" type="sibTrans" cxnId="{CBAF25E1-AABF-43B2-8B67-915F97F0BC8F}">
      <dgm:prSet/>
      <dgm:spPr/>
      <dgm:t>
        <a:bodyPr/>
        <a:lstStyle/>
        <a:p>
          <a:endParaRPr lang="de-DE"/>
        </a:p>
      </dgm:t>
    </dgm:pt>
    <dgm:pt modelId="{A1CF57E9-CBD7-4123-86FC-0C9A63CBBF89}" type="pres">
      <dgm:prSet presAssocID="{21E1DC4C-F0D4-4DCB-A857-34C206EF69F4}" presName="linearFlow" presStyleCnt="0">
        <dgm:presLayoutVars>
          <dgm:dir/>
          <dgm:resizeHandles val="exact"/>
        </dgm:presLayoutVars>
      </dgm:prSet>
      <dgm:spPr/>
    </dgm:pt>
    <dgm:pt modelId="{CAAC430C-85AC-4D81-9BD1-158DBF014851}" type="pres">
      <dgm:prSet presAssocID="{DAE20B04-9554-4B43-B617-EE21A851578B}" presName="composite" presStyleCnt="0"/>
      <dgm:spPr/>
    </dgm:pt>
    <dgm:pt modelId="{01650E36-9FCD-46AC-8C2D-22E66759B235}" type="pres">
      <dgm:prSet presAssocID="{DAE20B04-9554-4B43-B617-EE21A851578B}" presName="imgShp" presStyleLbl="fgImgPlace1" presStyleIdx="0" presStyleCnt="5"/>
      <dgm:spPr>
        <a:blipFill>
          <a:blip xmlns:r="http://schemas.openxmlformats.org/officeDocument/2006/relationships" r:embed="rId1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Mann mit einfarbiger Füllung"/>
        </a:ext>
      </dgm:extLst>
    </dgm:pt>
    <dgm:pt modelId="{7CCB841B-39C6-495F-99DE-22C6E9573A10}" type="pres">
      <dgm:prSet presAssocID="{DAE20B04-9554-4B43-B617-EE21A851578B}" presName="txShp" presStyleLbl="node1" presStyleIdx="0" presStyleCnt="5">
        <dgm:presLayoutVars>
          <dgm:bulletEnabled val="1"/>
        </dgm:presLayoutVars>
      </dgm:prSet>
      <dgm:spPr/>
    </dgm:pt>
    <dgm:pt modelId="{ECDDF26F-A239-4E31-A916-13032AB63D28}" type="pres">
      <dgm:prSet presAssocID="{3FB69D2F-C8FA-4C88-B76D-8F8D291110F6}" presName="spacing" presStyleCnt="0"/>
      <dgm:spPr/>
    </dgm:pt>
    <dgm:pt modelId="{DE69743E-1840-4240-BDBF-BDF43569DC78}" type="pres">
      <dgm:prSet presAssocID="{80CD406E-08A4-4D43-B92E-FD116F2C9946}" presName="composite" presStyleCnt="0"/>
      <dgm:spPr/>
    </dgm:pt>
    <dgm:pt modelId="{06A69D38-5F60-4EE0-A6C4-0FC4DADC52A8}" type="pres">
      <dgm:prSet presAssocID="{80CD406E-08A4-4D43-B92E-FD116F2C9946}" presName="imgShp" presStyleLbl="fgImgPlace1" presStyleIdx="1" presStyleCnt="5"/>
      <dgm:spPr>
        <a:blipFill>
          <a:blip xmlns:r="http://schemas.openxmlformats.org/officeDocument/2006/relationships" r:embed="rId3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Anheften mit einfarbiger Füllung"/>
        </a:ext>
      </dgm:extLst>
    </dgm:pt>
    <dgm:pt modelId="{18747F74-F153-4274-8FBF-4622EC845697}" type="pres">
      <dgm:prSet presAssocID="{80CD406E-08A4-4D43-B92E-FD116F2C9946}" presName="txShp" presStyleLbl="node1" presStyleIdx="1" presStyleCnt="5">
        <dgm:presLayoutVars>
          <dgm:bulletEnabled val="1"/>
        </dgm:presLayoutVars>
      </dgm:prSet>
      <dgm:spPr/>
    </dgm:pt>
    <dgm:pt modelId="{A75F9087-5A3C-41B7-BB1A-2A14D51B1641}" type="pres">
      <dgm:prSet presAssocID="{EEE3AF4B-0D93-4E32-A7C5-1E4988DC2CB8}" presName="spacing" presStyleCnt="0"/>
      <dgm:spPr/>
    </dgm:pt>
    <dgm:pt modelId="{A2F65FF8-1329-49DD-BE74-A8898597AF03}" type="pres">
      <dgm:prSet presAssocID="{096CEEE0-3283-4397-BE10-6E108F2A9550}" presName="composite" presStyleCnt="0"/>
      <dgm:spPr/>
    </dgm:pt>
    <dgm:pt modelId="{3AC1A5A8-2E02-4C76-B5B2-0281FE5DA371}" type="pres">
      <dgm:prSet presAssocID="{096CEEE0-3283-4397-BE10-6E108F2A9550}" presName="imgShp" presStyleLbl="fgImgPlace1" presStyleIdx="2" presStyleCnt="5"/>
      <dgm:spPr>
        <a:blipFill>
          <a:blip xmlns:r="http://schemas.openxmlformats.org/officeDocument/2006/relationships" r:embed="rId5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Schild Häkchen mit einfarbiger Füllung"/>
        </a:ext>
      </dgm:extLst>
    </dgm:pt>
    <dgm:pt modelId="{7E43EEC4-4C6F-4C9E-A832-F3BFDE4C2BFD}" type="pres">
      <dgm:prSet presAssocID="{096CEEE0-3283-4397-BE10-6E108F2A9550}" presName="txShp" presStyleLbl="node1" presStyleIdx="2" presStyleCnt="5">
        <dgm:presLayoutVars>
          <dgm:bulletEnabled val="1"/>
        </dgm:presLayoutVars>
      </dgm:prSet>
      <dgm:spPr/>
    </dgm:pt>
    <dgm:pt modelId="{46632747-082C-4F0C-A101-610DDC7543F2}" type="pres">
      <dgm:prSet presAssocID="{5B65EAA1-98C2-486E-8BA2-B0A375D4B74E}" presName="spacing" presStyleCnt="0"/>
      <dgm:spPr/>
    </dgm:pt>
    <dgm:pt modelId="{0154779F-8EB1-4880-840A-FD8C8F271010}" type="pres">
      <dgm:prSet presAssocID="{948589DA-7DE9-4F79-AB9E-997AC043E2D4}" presName="composite" presStyleCnt="0"/>
      <dgm:spPr/>
    </dgm:pt>
    <dgm:pt modelId="{A266F534-6985-47FA-A8E0-240793E0E902}" type="pres">
      <dgm:prSet presAssocID="{948589DA-7DE9-4F79-AB9E-997AC043E2D4}" presName="imgShp" presStyleLbl="fgImgPlace1" presStyleIdx="3" presStyleCnt="5"/>
      <dgm:spPr>
        <a:blipFill>
          <a:blip xmlns:r="http://schemas.openxmlformats.org/officeDocument/2006/relationships" r:embed="rId7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Mitarbeitendenausweis mit einfarbiger Füllung"/>
        </a:ext>
      </dgm:extLst>
    </dgm:pt>
    <dgm:pt modelId="{1C497A99-E353-47BC-B276-732BAC2FE4B3}" type="pres">
      <dgm:prSet presAssocID="{948589DA-7DE9-4F79-AB9E-997AC043E2D4}" presName="txShp" presStyleLbl="node1" presStyleIdx="3" presStyleCnt="5">
        <dgm:presLayoutVars>
          <dgm:bulletEnabled val="1"/>
        </dgm:presLayoutVars>
      </dgm:prSet>
      <dgm:spPr/>
    </dgm:pt>
    <dgm:pt modelId="{A1DD7CE8-8550-45AD-A708-AEEF4C87B656}" type="pres">
      <dgm:prSet presAssocID="{5CF015C0-AAD3-40CB-A867-D6AC5087D7AB}" presName="spacing" presStyleCnt="0"/>
      <dgm:spPr/>
    </dgm:pt>
    <dgm:pt modelId="{17DE709B-5068-4461-94AB-9907E66036CF}" type="pres">
      <dgm:prSet presAssocID="{9669E9EC-ED50-4D7C-BCA8-5C5D5F8A9EA4}" presName="composite" presStyleCnt="0"/>
      <dgm:spPr/>
    </dgm:pt>
    <dgm:pt modelId="{8A424FBE-E170-4B46-B9D9-8831E7C42BE6}" type="pres">
      <dgm:prSet presAssocID="{9669E9EC-ED50-4D7C-BCA8-5C5D5F8A9EA4}" presName="imgShp" presStyleLbl="fgImgPlace1" presStyleIdx="4" presStyleCnt="5"/>
      <dgm:spPr>
        <a:blipFill>
          <a:blip xmlns:r="http://schemas.openxmlformats.org/officeDocument/2006/relationships" r:embed="rId9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Nach rechts zeigender Finger, Handrücken mit einfarbiger Füllung"/>
        </a:ext>
      </dgm:extLst>
    </dgm:pt>
    <dgm:pt modelId="{7A483DB0-2223-4122-9B65-60553ECA54E1}" type="pres">
      <dgm:prSet presAssocID="{9669E9EC-ED50-4D7C-BCA8-5C5D5F8A9EA4}" presName="txShp" presStyleLbl="node1" presStyleIdx="4" presStyleCnt="5">
        <dgm:presLayoutVars>
          <dgm:bulletEnabled val="1"/>
        </dgm:presLayoutVars>
      </dgm:prSet>
      <dgm:spPr/>
    </dgm:pt>
  </dgm:ptLst>
  <dgm:cxnLst>
    <dgm:cxn modelId="{CD6BC207-F9BE-488F-B438-15A4E1F20AB1}" type="presOf" srcId="{21E1DC4C-F0D4-4DCB-A857-34C206EF69F4}" destId="{A1CF57E9-CBD7-4123-86FC-0C9A63CBBF89}" srcOrd="0" destOrd="0" presId="urn:microsoft.com/office/officeart/2005/8/layout/vList3"/>
    <dgm:cxn modelId="{56014028-1880-4854-9E94-5F40EFDE9CB3}" type="presOf" srcId="{096CEEE0-3283-4397-BE10-6E108F2A9550}" destId="{7E43EEC4-4C6F-4C9E-A832-F3BFDE4C2BFD}" srcOrd="0" destOrd="0" presId="urn:microsoft.com/office/officeart/2005/8/layout/vList3"/>
    <dgm:cxn modelId="{FE6B1C29-963D-4D65-8FEE-01839AAB4EE9}" srcId="{21E1DC4C-F0D4-4DCB-A857-34C206EF69F4}" destId="{948589DA-7DE9-4F79-AB9E-997AC043E2D4}" srcOrd="3" destOrd="0" parTransId="{C0232867-6BE4-45FC-83BC-0FDD80806F31}" sibTransId="{5CF015C0-AAD3-40CB-A867-D6AC5087D7AB}"/>
    <dgm:cxn modelId="{9476EF5C-0A26-4FDD-BF55-A5E6BB8E957F}" srcId="{21E1DC4C-F0D4-4DCB-A857-34C206EF69F4}" destId="{9669E9EC-ED50-4D7C-BCA8-5C5D5F8A9EA4}" srcOrd="4" destOrd="0" parTransId="{D41F3435-A9DF-41B1-8A62-D4AAA39428F2}" sibTransId="{7C1E856C-81AC-44A8-9A81-49A1573BC696}"/>
    <dgm:cxn modelId="{5A788B45-3F4E-44C8-8F3A-3782BBB0EF85}" type="presOf" srcId="{DAE20B04-9554-4B43-B617-EE21A851578B}" destId="{7CCB841B-39C6-495F-99DE-22C6E9573A10}" srcOrd="0" destOrd="0" presId="urn:microsoft.com/office/officeart/2005/8/layout/vList3"/>
    <dgm:cxn modelId="{8C84994A-6AF6-4302-A974-9498424F79F9}" type="presOf" srcId="{948589DA-7DE9-4F79-AB9E-997AC043E2D4}" destId="{1C497A99-E353-47BC-B276-732BAC2FE4B3}" srcOrd="0" destOrd="0" presId="urn:microsoft.com/office/officeart/2005/8/layout/vList3"/>
    <dgm:cxn modelId="{6B0C5573-4CEA-48C0-BBE7-19BEC0980997}" type="presOf" srcId="{80CD406E-08A4-4D43-B92E-FD116F2C9946}" destId="{18747F74-F153-4274-8FBF-4622EC845697}" srcOrd="0" destOrd="0" presId="urn:microsoft.com/office/officeart/2005/8/layout/vList3"/>
    <dgm:cxn modelId="{FE198792-E3F7-4FB2-B917-51F41D3AA183}" srcId="{21E1DC4C-F0D4-4DCB-A857-34C206EF69F4}" destId="{80CD406E-08A4-4D43-B92E-FD116F2C9946}" srcOrd="1" destOrd="0" parTransId="{3A8BD6F9-54FB-4745-B925-CD7F4479099A}" sibTransId="{EEE3AF4B-0D93-4E32-A7C5-1E4988DC2CB8}"/>
    <dgm:cxn modelId="{2756D9C9-369A-46E1-ACF8-03F1512610CE}" srcId="{21E1DC4C-F0D4-4DCB-A857-34C206EF69F4}" destId="{096CEEE0-3283-4397-BE10-6E108F2A9550}" srcOrd="2" destOrd="0" parTransId="{EE30594E-5684-463E-BDA0-405D677EEF71}" sibTransId="{5B65EAA1-98C2-486E-8BA2-B0A375D4B74E}"/>
    <dgm:cxn modelId="{CBAF25E1-AABF-43B2-8B67-915F97F0BC8F}" srcId="{21E1DC4C-F0D4-4DCB-A857-34C206EF69F4}" destId="{DAE20B04-9554-4B43-B617-EE21A851578B}" srcOrd="0" destOrd="0" parTransId="{FFF9DC1D-BE57-435C-A99E-983E2A9F7AA5}" sibTransId="{3FB69D2F-C8FA-4C88-B76D-8F8D291110F6}"/>
    <dgm:cxn modelId="{85EF0DE4-26A7-4651-A4F9-0EBC6E00E287}" type="presOf" srcId="{9669E9EC-ED50-4D7C-BCA8-5C5D5F8A9EA4}" destId="{7A483DB0-2223-4122-9B65-60553ECA54E1}" srcOrd="0" destOrd="0" presId="urn:microsoft.com/office/officeart/2005/8/layout/vList3"/>
    <dgm:cxn modelId="{13550E2C-FCAA-470E-ABBB-1BA566F5F746}" type="presParOf" srcId="{A1CF57E9-CBD7-4123-86FC-0C9A63CBBF89}" destId="{CAAC430C-85AC-4D81-9BD1-158DBF014851}" srcOrd="0" destOrd="0" presId="urn:microsoft.com/office/officeart/2005/8/layout/vList3"/>
    <dgm:cxn modelId="{D302F5E9-627E-4CFE-A117-F65E279ABF61}" type="presParOf" srcId="{CAAC430C-85AC-4D81-9BD1-158DBF014851}" destId="{01650E36-9FCD-46AC-8C2D-22E66759B235}" srcOrd="0" destOrd="0" presId="urn:microsoft.com/office/officeart/2005/8/layout/vList3"/>
    <dgm:cxn modelId="{3F361E42-EAAF-468C-9002-39311B44EB45}" type="presParOf" srcId="{CAAC430C-85AC-4D81-9BD1-158DBF014851}" destId="{7CCB841B-39C6-495F-99DE-22C6E9573A10}" srcOrd="1" destOrd="0" presId="urn:microsoft.com/office/officeart/2005/8/layout/vList3"/>
    <dgm:cxn modelId="{2EFBD21B-40BA-4CA6-9F5A-C752BEAB67D0}" type="presParOf" srcId="{A1CF57E9-CBD7-4123-86FC-0C9A63CBBF89}" destId="{ECDDF26F-A239-4E31-A916-13032AB63D28}" srcOrd="1" destOrd="0" presId="urn:microsoft.com/office/officeart/2005/8/layout/vList3"/>
    <dgm:cxn modelId="{BCB81548-7039-4963-965D-F3E1FBE5DBCB}" type="presParOf" srcId="{A1CF57E9-CBD7-4123-86FC-0C9A63CBBF89}" destId="{DE69743E-1840-4240-BDBF-BDF43569DC78}" srcOrd="2" destOrd="0" presId="urn:microsoft.com/office/officeart/2005/8/layout/vList3"/>
    <dgm:cxn modelId="{01C7DE41-8360-4BBA-8DF1-B02CF9512933}" type="presParOf" srcId="{DE69743E-1840-4240-BDBF-BDF43569DC78}" destId="{06A69D38-5F60-4EE0-A6C4-0FC4DADC52A8}" srcOrd="0" destOrd="0" presId="urn:microsoft.com/office/officeart/2005/8/layout/vList3"/>
    <dgm:cxn modelId="{056E6D4A-A5CD-410B-B291-A0DA77C44E8B}" type="presParOf" srcId="{DE69743E-1840-4240-BDBF-BDF43569DC78}" destId="{18747F74-F153-4274-8FBF-4622EC845697}" srcOrd="1" destOrd="0" presId="urn:microsoft.com/office/officeart/2005/8/layout/vList3"/>
    <dgm:cxn modelId="{58D6A8F9-DAC3-4582-9DD1-9FB6AD6BAAC9}" type="presParOf" srcId="{A1CF57E9-CBD7-4123-86FC-0C9A63CBBF89}" destId="{A75F9087-5A3C-41B7-BB1A-2A14D51B1641}" srcOrd="3" destOrd="0" presId="urn:microsoft.com/office/officeart/2005/8/layout/vList3"/>
    <dgm:cxn modelId="{BC71B403-0A3E-4CC3-ACAC-F982BCA2B9EE}" type="presParOf" srcId="{A1CF57E9-CBD7-4123-86FC-0C9A63CBBF89}" destId="{A2F65FF8-1329-49DD-BE74-A8898597AF03}" srcOrd="4" destOrd="0" presId="urn:microsoft.com/office/officeart/2005/8/layout/vList3"/>
    <dgm:cxn modelId="{283014F1-EAA2-4C16-95DE-231B4173C085}" type="presParOf" srcId="{A2F65FF8-1329-49DD-BE74-A8898597AF03}" destId="{3AC1A5A8-2E02-4C76-B5B2-0281FE5DA371}" srcOrd="0" destOrd="0" presId="urn:microsoft.com/office/officeart/2005/8/layout/vList3"/>
    <dgm:cxn modelId="{5F8DB02A-3B9C-4304-87B7-A95F5541717A}" type="presParOf" srcId="{A2F65FF8-1329-49DD-BE74-A8898597AF03}" destId="{7E43EEC4-4C6F-4C9E-A832-F3BFDE4C2BFD}" srcOrd="1" destOrd="0" presId="urn:microsoft.com/office/officeart/2005/8/layout/vList3"/>
    <dgm:cxn modelId="{70B7A0DF-CDB2-419C-B224-293FA098CB01}" type="presParOf" srcId="{A1CF57E9-CBD7-4123-86FC-0C9A63CBBF89}" destId="{46632747-082C-4F0C-A101-610DDC7543F2}" srcOrd="5" destOrd="0" presId="urn:microsoft.com/office/officeart/2005/8/layout/vList3"/>
    <dgm:cxn modelId="{DFB980DE-8832-40FC-A297-F6F01973651A}" type="presParOf" srcId="{A1CF57E9-CBD7-4123-86FC-0C9A63CBBF89}" destId="{0154779F-8EB1-4880-840A-FD8C8F271010}" srcOrd="6" destOrd="0" presId="urn:microsoft.com/office/officeart/2005/8/layout/vList3"/>
    <dgm:cxn modelId="{BBC50C0F-8D2E-4700-B142-481F6BBC2316}" type="presParOf" srcId="{0154779F-8EB1-4880-840A-FD8C8F271010}" destId="{A266F534-6985-47FA-A8E0-240793E0E902}" srcOrd="0" destOrd="0" presId="urn:microsoft.com/office/officeart/2005/8/layout/vList3"/>
    <dgm:cxn modelId="{580F5735-C898-4F1D-B583-B12E7E6BB504}" type="presParOf" srcId="{0154779F-8EB1-4880-840A-FD8C8F271010}" destId="{1C497A99-E353-47BC-B276-732BAC2FE4B3}" srcOrd="1" destOrd="0" presId="urn:microsoft.com/office/officeart/2005/8/layout/vList3"/>
    <dgm:cxn modelId="{8E726ED7-3A53-4DB7-B7CF-B9F4092C177A}" type="presParOf" srcId="{A1CF57E9-CBD7-4123-86FC-0C9A63CBBF89}" destId="{A1DD7CE8-8550-45AD-A708-AEEF4C87B656}" srcOrd="7" destOrd="0" presId="urn:microsoft.com/office/officeart/2005/8/layout/vList3"/>
    <dgm:cxn modelId="{1A8758F1-518E-43F0-8805-E1B03E3184FC}" type="presParOf" srcId="{A1CF57E9-CBD7-4123-86FC-0C9A63CBBF89}" destId="{17DE709B-5068-4461-94AB-9907E66036CF}" srcOrd="8" destOrd="0" presId="urn:microsoft.com/office/officeart/2005/8/layout/vList3"/>
    <dgm:cxn modelId="{E6B62291-EF7A-4A7A-9C01-50EAE87E497F}" type="presParOf" srcId="{17DE709B-5068-4461-94AB-9907E66036CF}" destId="{8A424FBE-E170-4B46-B9D9-8831E7C42BE6}" srcOrd="0" destOrd="0" presId="urn:microsoft.com/office/officeart/2005/8/layout/vList3"/>
    <dgm:cxn modelId="{2338B4D7-75B7-4557-AB02-09BBB426CF4D}" type="presParOf" srcId="{17DE709B-5068-4461-94AB-9907E66036CF}" destId="{7A483DB0-2223-4122-9B65-60553ECA54E1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8747F74-F153-4274-8FBF-4622EC845697}">
      <dsp:nvSpPr>
        <dsp:cNvPr id="0" name=""/>
        <dsp:cNvSpPr/>
      </dsp:nvSpPr>
      <dsp:spPr>
        <a:xfrm rot="10800000">
          <a:off x="1436225" y="2089"/>
          <a:ext cx="5193574" cy="512275"/>
        </a:xfrm>
        <a:prstGeom prst="homePlate">
          <a:avLst/>
        </a:prstGeom>
        <a:solidFill>
          <a:srgbClr val="FFFF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5899" tIns="60960" rIns="113792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600" kern="1200" dirty="0">
              <a:solidFill>
                <a:srgbClr val="3E1A61"/>
              </a:solidFill>
            </a:rPr>
            <a:t>Vertraut den Profis!</a:t>
          </a:r>
        </a:p>
      </dsp:txBody>
      <dsp:txXfrm rot="10800000">
        <a:off x="1564294" y="2089"/>
        <a:ext cx="5065505" cy="512275"/>
      </dsp:txXfrm>
    </dsp:sp>
    <dsp:sp modelId="{06A69D38-5F60-4EE0-A6C4-0FC4DADC52A8}">
      <dsp:nvSpPr>
        <dsp:cNvPr id="0" name=""/>
        <dsp:cNvSpPr/>
      </dsp:nvSpPr>
      <dsp:spPr>
        <a:xfrm>
          <a:off x="1180087" y="2089"/>
          <a:ext cx="512275" cy="512275"/>
        </a:xfrm>
        <a:prstGeom prst="ellipse">
          <a:avLst/>
        </a:prstGeom>
        <a:blipFill>
          <a:blip xmlns:r="http://schemas.openxmlformats.org/officeDocument/2006/relationships" r:embed="rId1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E43EEC4-4C6F-4C9E-A832-F3BFDE4C2BFD}">
      <dsp:nvSpPr>
        <dsp:cNvPr id="0" name=""/>
        <dsp:cNvSpPr/>
      </dsp:nvSpPr>
      <dsp:spPr>
        <a:xfrm rot="10800000">
          <a:off x="1436225" y="667283"/>
          <a:ext cx="5193574" cy="512275"/>
        </a:xfrm>
        <a:prstGeom prst="homePlate">
          <a:avLst/>
        </a:prstGeom>
        <a:solidFill>
          <a:srgbClr val="FFFF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5899" tIns="60960" rIns="113792" bIns="60960" numCol="1" spcCol="1270" anchor="ctr" anchorCtr="0">
          <a:noAutofit/>
        </a:bodyPr>
        <a:lstStyle/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de-DE" sz="1600" kern="1200" dirty="0">
              <a:solidFill>
                <a:srgbClr val="002060"/>
              </a:solidFill>
            </a:rPr>
            <a:t>Folgt seriösen Nachrichtenkanälen in den sozialen Netzwerken.</a:t>
          </a:r>
        </a:p>
      </dsp:txBody>
      <dsp:txXfrm rot="10800000">
        <a:off x="1564294" y="667283"/>
        <a:ext cx="5065505" cy="512275"/>
      </dsp:txXfrm>
    </dsp:sp>
    <dsp:sp modelId="{3AC1A5A8-2E02-4C76-B5B2-0281FE5DA371}">
      <dsp:nvSpPr>
        <dsp:cNvPr id="0" name=""/>
        <dsp:cNvSpPr/>
      </dsp:nvSpPr>
      <dsp:spPr>
        <a:xfrm>
          <a:off x="1180087" y="667283"/>
          <a:ext cx="512275" cy="512275"/>
        </a:xfrm>
        <a:prstGeom prst="ellipse">
          <a:avLst/>
        </a:prstGeom>
        <a:blipFill>
          <a:blip xmlns:r="http://schemas.openxmlformats.org/officeDocument/2006/relationships" r:embed="rId3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A483DB0-2223-4122-9B65-60553ECA54E1}">
      <dsp:nvSpPr>
        <dsp:cNvPr id="0" name=""/>
        <dsp:cNvSpPr/>
      </dsp:nvSpPr>
      <dsp:spPr>
        <a:xfrm rot="10800000">
          <a:off x="1436225" y="1332477"/>
          <a:ext cx="5193574" cy="512275"/>
        </a:xfrm>
        <a:prstGeom prst="homePlate">
          <a:avLst/>
        </a:prstGeom>
        <a:solidFill>
          <a:srgbClr val="FFFF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5899" tIns="60960" rIns="113792" bIns="60960" numCol="1" spcCol="1270" anchor="ctr" anchorCtr="0">
          <a:noAutofit/>
        </a:bodyPr>
        <a:lstStyle/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de-DE" sz="1600" kern="1200" dirty="0">
              <a:solidFill>
                <a:srgbClr val="3E1A61"/>
              </a:solidFill>
            </a:rPr>
            <a:t>Achtung Algorithmen!</a:t>
          </a:r>
          <a:endParaRPr lang="de-DE" sz="1600" kern="1200" dirty="0">
            <a:solidFill>
              <a:srgbClr val="002060"/>
            </a:solidFill>
          </a:endParaRPr>
        </a:p>
      </dsp:txBody>
      <dsp:txXfrm rot="10800000">
        <a:off x="1564294" y="1332477"/>
        <a:ext cx="5065505" cy="512275"/>
      </dsp:txXfrm>
    </dsp:sp>
    <dsp:sp modelId="{8A424FBE-E170-4B46-B9D9-8831E7C42BE6}">
      <dsp:nvSpPr>
        <dsp:cNvPr id="0" name=""/>
        <dsp:cNvSpPr/>
      </dsp:nvSpPr>
      <dsp:spPr>
        <a:xfrm>
          <a:off x="1180087" y="1332477"/>
          <a:ext cx="512275" cy="512275"/>
        </a:xfrm>
        <a:prstGeom prst="ellipse">
          <a:avLst/>
        </a:prstGeom>
        <a:blipFill>
          <a:blip xmlns:r="http://schemas.openxmlformats.org/officeDocument/2006/relationships" r:embed="rId5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DDA9D81-DCDD-46EC-986B-BFF0B9ECFEFB}">
      <dsp:nvSpPr>
        <dsp:cNvPr id="0" name=""/>
        <dsp:cNvSpPr/>
      </dsp:nvSpPr>
      <dsp:spPr>
        <a:xfrm rot="10800000">
          <a:off x="1436225" y="1997671"/>
          <a:ext cx="5193574" cy="512275"/>
        </a:xfrm>
        <a:prstGeom prst="homePlate">
          <a:avLst/>
        </a:prstGeom>
        <a:solidFill>
          <a:srgbClr val="FFFF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5899" tIns="60960" rIns="113792" bIns="60960" numCol="1" spcCol="1270" anchor="ctr" anchorCtr="0">
          <a:noAutofit/>
        </a:bodyPr>
        <a:lstStyle/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de-DE" sz="1600" kern="1200" dirty="0">
              <a:solidFill>
                <a:srgbClr val="002060"/>
              </a:solidFill>
            </a:rPr>
            <a:t>Installiert eine Nachrichten-App auf eurem Smartphone. </a:t>
          </a:r>
          <a:endParaRPr lang="de-DE" sz="1600" kern="1200" dirty="0">
            <a:solidFill>
              <a:srgbClr val="3E1A61"/>
            </a:solidFill>
          </a:endParaRPr>
        </a:p>
      </dsp:txBody>
      <dsp:txXfrm rot="10800000">
        <a:off x="1564294" y="1997671"/>
        <a:ext cx="5065505" cy="512275"/>
      </dsp:txXfrm>
    </dsp:sp>
    <dsp:sp modelId="{C6D624B5-7D5F-4E7F-B4B6-6B4722917C09}">
      <dsp:nvSpPr>
        <dsp:cNvPr id="0" name=""/>
        <dsp:cNvSpPr/>
      </dsp:nvSpPr>
      <dsp:spPr>
        <a:xfrm>
          <a:off x="1180087" y="1997671"/>
          <a:ext cx="512275" cy="512275"/>
        </a:xfrm>
        <a:prstGeom prst="ellipse">
          <a:avLst/>
        </a:prstGeom>
        <a:blipFill>
          <a:blip xmlns:r="http://schemas.openxmlformats.org/officeDocument/2006/relationships" r:embed="rId7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C482EC0-4556-4232-B684-4D6FA250B78B}">
      <dsp:nvSpPr>
        <dsp:cNvPr id="0" name=""/>
        <dsp:cNvSpPr/>
      </dsp:nvSpPr>
      <dsp:spPr>
        <a:xfrm rot="10800000">
          <a:off x="1436225" y="2662865"/>
          <a:ext cx="5193574" cy="512275"/>
        </a:xfrm>
        <a:prstGeom prst="homePlate">
          <a:avLst/>
        </a:prstGeom>
        <a:solidFill>
          <a:srgbClr val="FFFF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5899" tIns="60960" rIns="113792" bIns="60960" numCol="1" spcCol="1270" anchor="ctr" anchorCtr="0">
          <a:noAutofit/>
        </a:bodyPr>
        <a:lstStyle/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de-DE" sz="1600" kern="1200" dirty="0">
              <a:solidFill>
                <a:srgbClr val="002060"/>
              </a:solidFill>
            </a:rPr>
            <a:t>Nutzt Faktencheck-Seiten und Kanäle</a:t>
          </a:r>
        </a:p>
      </dsp:txBody>
      <dsp:txXfrm rot="10800000">
        <a:off x="1564294" y="2662865"/>
        <a:ext cx="5065505" cy="512275"/>
      </dsp:txXfrm>
    </dsp:sp>
    <dsp:sp modelId="{66C07FBD-6822-4051-B250-555B766799AC}">
      <dsp:nvSpPr>
        <dsp:cNvPr id="0" name=""/>
        <dsp:cNvSpPr/>
      </dsp:nvSpPr>
      <dsp:spPr>
        <a:xfrm>
          <a:off x="1180087" y="2662865"/>
          <a:ext cx="512275" cy="512275"/>
        </a:xfrm>
        <a:prstGeom prst="ellipse">
          <a:avLst/>
        </a:prstGeom>
        <a:blipFill>
          <a:blip xmlns:r="http://schemas.openxmlformats.org/officeDocument/2006/relationships" r:embed="rId9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4B26A8B-8326-4C14-8F7E-4551F53AC60A}">
      <dsp:nvSpPr>
        <dsp:cNvPr id="0" name=""/>
        <dsp:cNvSpPr/>
      </dsp:nvSpPr>
      <dsp:spPr>
        <a:xfrm rot="10800000">
          <a:off x="1436225" y="3328059"/>
          <a:ext cx="5193574" cy="512275"/>
        </a:xfrm>
        <a:prstGeom prst="homePlate">
          <a:avLst/>
        </a:prstGeom>
        <a:solidFill>
          <a:srgbClr val="FFFF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5899" tIns="60960" rIns="113792" bIns="60960" numCol="1" spcCol="1270" anchor="ctr" anchorCtr="0">
          <a:noAutofit/>
        </a:bodyPr>
        <a:lstStyle/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de-DE" sz="1600" kern="1200" dirty="0">
              <a:solidFill>
                <a:srgbClr val="002060"/>
              </a:solidFill>
            </a:rPr>
            <a:t>Vorsicht bei weitergeleiteten News im Chat!</a:t>
          </a:r>
        </a:p>
      </dsp:txBody>
      <dsp:txXfrm rot="10800000">
        <a:off x="1564294" y="3328059"/>
        <a:ext cx="5065505" cy="512275"/>
      </dsp:txXfrm>
    </dsp:sp>
    <dsp:sp modelId="{75EF0F61-D616-4CC2-AFB5-D9B97FA08A4D}">
      <dsp:nvSpPr>
        <dsp:cNvPr id="0" name=""/>
        <dsp:cNvSpPr/>
      </dsp:nvSpPr>
      <dsp:spPr>
        <a:xfrm>
          <a:off x="1180087" y="3328059"/>
          <a:ext cx="512275" cy="512275"/>
        </a:xfrm>
        <a:prstGeom prst="ellipse">
          <a:avLst/>
        </a:prstGeom>
        <a:blipFill>
          <a:blip xmlns:r="http://schemas.openxmlformats.org/officeDocument/2006/relationships" r:embed="rId11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8747F74-F153-4274-8FBF-4622EC845697}">
      <dsp:nvSpPr>
        <dsp:cNvPr id="0" name=""/>
        <dsp:cNvSpPr/>
      </dsp:nvSpPr>
      <dsp:spPr>
        <a:xfrm rot="10800000">
          <a:off x="1346900" y="3175"/>
          <a:ext cx="4732698" cy="619317"/>
        </a:xfrm>
        <a:prstGeom prst="homePlate">
          <a:avLst/>
        </a:prstGeom>
        <a:solidFill>
          <a:srgbClr val="FFFF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3102" tIns="57150" rIns="106680" bIns="5715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500" kern="1200" dirty="0">
              <a:solidFill>
                <a:srgbClr val="3E1A61"/>
              </a:solidFill>
            </a:rPr>
            <a:t>Sucht bei </a:t>
          </a:r>
          <a:r>
            <a:rPr lang="de-DE" sz="1500" kern="1200" dirty="0" err="1">
              <a:solidFill>
                <a:srgbClr val="3E1A61"/>
              </a:solidFill>
            </a:rPr>
            <a:t>google</a:t>
          </a:r>
          <a:r>
            <a:rPr lang="de-DE" sz="1500" kern="1200" dirty="0">
              <a:solidFill>
                <a:srgbClr val="3E1A61"/>
              </a:solidFill>
            </a:rPr>
            <a:t> nach der Nachrichtenseite. Was sagen andere dazu? Ist sie vertrauenswürdig?</a:t>
          </a:r>
        </a:p>
      </dsp:txBody>
      <dsp:txXfrm rot="10800000">
        <a:off x="1501729" y="3175"/>
        <a:ext cx="4577869" cy="619317"/>
      </dsp:txXfrm>
    </dsp:sp>
    <dsp:sp modelId="{06A69D38-5F60-4EE0-A6C4-0FC4DADC52A8}">
      <dsp:nvSpPr>
        <dsp:cNvPr id="0" name=""/>
        <dsp:cNvSpPr/>
      </dsp:nvSpPr>
      <dsp:spPr>
        <a:xfrm>
          <a:off x="1037241" y="3175"/>
          <a:ext cx="619317" cy="619317"/>
        </a:xfrm>
        <a:prstGeom prst="ellipse">
          <a:avLst/>
        </a:prstGeom>
        <a:blipFill>
          <a:blip xmlns:r="http://schemas.openxmlformats.org/officeDocument/2006/relationships" r:embed="rId1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E43EEC4-4C6F-4C9E-A832-F3BFDE4C2BFD}">
      <dsp:nvSpPr>
        <dsp:cNvPr id="0" name=""/>
        <dsp:cNvSpPr/>
      </dsp:nvSpPr>
      <dsp:spPr>
        <a:xfrm rot="10800000">
          <a:off x="1346900" y="807364"/>
          <a:ext cx="4732698" cy="619317"/>
        </a:xfrm>
        <a:prstGeom prst="homePlate">
          <a:avLst/>
        </a:prstGeom>
        <a:solidFill>
          <a:srgbClr val="FFFF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3102" tIns="57150" rIns="106680" bIns="5715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500" kern="1200" dirty="0">
              <a:solidFill>
                <a:srgbClr val="3E1A61"/>
              </a:solidFill>
            </a:rPr>
            <a:t>Sucht bei </a:t>
          </a:r>
          <a:r>
            <a:rPr lang="de-DE" sz="1500" kern="1200" dirty="0" err="1">
              <a:solidFill>
                <a:srgbClr val="3E1A61"/>
              </a:solidFill>
            </a:rPr>
            <a:t>google</a:t>
          </a:r>
          <a:r>
            <a:rPr lang="de-DE" sz="1500" kern="1200" dirty="0">
              <a:solidFill>
                <a:srgbClr val="3E1A61"/>
              </a:solidFill>
            </a:rPr>
            <a:t> nach der Person, die die Nachrichten verbreitet. Was findet ihr über sie heraus?</a:t>
          </a:r>
        </a:p>
      </dsp:txBody>
      <dsp:txXfrm rot="10800000">
        <a:off x="1501729" y="807364"/>
        <a:ext cx="4577869" cy="619317"/>
      </dsp:txXfrm>
    </dsp:sp>
    <dsp:sp modelId="{3AC1A5A8-2E02-4C76-B5B2-0281FE5DA371}">
      <dsp:nvSpPr>
        <dsp:cNvPr id="0" name=""/>
        <dsp:cNvSpPr/>
      </dsp:nvSpPr>
      <dsp:spPr>
        <a:xfrm>
          <a:off x="1037241" y="807364"/>
          <a:ext cx="619317" cy="619317"/>
        </a:xfrm>
        <a:prstGeom prst="ellipse">
          <a:avLst/>
        </a:prstGeom>
        <a:blipFill>
          <a:blip xmlns:r="http://schemas.openxmlformats.org/officeDocument/2006/relationships" r:embed="rId3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A483DB0-2223-4122-9B65-60553ECA54E1}">
      <dsp:nvSpPr>
        <dsp:cNvPr id="0" name=""/>
        <dsp:cNvSpPr/>
      </dsp:nvSpPr>
      <dsp:spPr>
        <a:xfrm rot="10800000">
          <a:off x="1346900" y="1611553"/>
          <a:ext cx="4732698" cy="619317"/>
        </a:xfrm>
        <a:prstGeom prst="homePlate">
          <a:avLst/>
        </a:prstGeom>
        <a:solidFill>
          <a:srgbClr val="FFFF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3102" tIns="57150" rIns="106680" bIns="5715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500" kern="1200" dirty="0">
              <a:solidFill>
                <a:srgbClr val="002060"/>
              </a:solidFill>
            </a:rPr>
            <a:t>Gebt bei </a:t>
          </a:r>
          <a:r>
            <a:rPr lang="de-DE" sz="1500" kern="1200" dirty="0" err="1">
              <a:solidFill>
                <a:srgbClr val="002060"/>
              </a:solidFill>
            </a:rPr>
            <a:t>google</a:t>
          </a:r>
          <a:r>
            <a:rPr lang="de-DE" sz="1500" kern="1200" dirty="0">
              <a:solidFill>
                <a:srgbClr val="002060"/>
              </a:solidFill>
            </a:rPr>
            <a:t> die Inhalte der Nachricht ein. Was wird euch dazu angezeigt?</a:t>
          </a:r>
        </a:p>
      </dsp:txBody>
      <dsp:txXfrm rot="10800000">
        <a:off x="1501729" y="1611553"/>
        <a:ext cx="4577869" cy="619317"/>
      </dsp:txXfrm>
    </dsp:sp>
    <dsp:sp modelId="{8A424FBE-E170-4B46-B9D9-8831E7C42BE6}">
      <dsp:nvSpPr>
        <dsp:cNvPr id="0" name=""/>
        <dsp:cNvSpPr/>
      </dsp:nvSpPr>
      <dsp:spPr>
        <a:xfrm>
          <a:off x="1037241" y="1611553"/>
          <a:ext cx="619317" cy="619317"/>
        </a:xfrm>
        <a:prstGeom prst="ellipse">
          <a:avLst/>
        </a:prstGeom>
        <a:blipFill>
          <a:blip xmlns:r="http://schemas.openxmlformats.org/officeDocument/2006/relationships" r:embed="rId5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DDA9D81-DCDD-46EC-986B-BFF0B9ECFEFB}">
      <dsp:nvSpPr>
        <dsp:cNvPr id="0" name=""/>
        <dsp:cNvSpPr/>
      </dsp:nvSpPr>
      <dsp:spPr>
        <a:xfrm rot="10800000">
          <a:off x="1346900" y="2415742"/>
          <a:ext cx="4732698" cy="619317"/>
        </a:xfrm>
        <a:prstGeom prst="homePlate">
          <a:avLst/>
        </a:prstGeom>
        <a:solidFill>
          <a:srgbClr val="FFFF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3102" tIns="57150" rIns="106680" bIns="5715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500" kern="1200" dirty="0">
              <a:solidFill>
                <a:srgbClr val="002060"/>
              </a:solidFill>
            </a:rPr>
            <a:t>Gibt es bekannte Medien, die das gleiche berichten?</a:t>
          </a:r>
        </a:p>
      </dsp:txBody>
      <dsp:txXfrm rot="10800000">
        <a:off x="1501729" y="2415742"/>
        <a:ext cx="4577869" cy="619317"/>
      </dsp:txXfrm>
    </dsp:sp>
    <dsp:sp modelId="{C6D624B5-7D5F-4E7F-B4B6-6B4722917C09}">
      <dsp:nvSpPr>
        <dsp:cNvPr id="0" name=""/>
        <dsp:cNvSpPr/>
      </dsp:nvSpPr>
      <dsp:spPr>
        <a:xfrm>
          <a:off x="1037241" y="2415742"/>
          <a:ext cx="619317" cy="619317"/>
        </a:xfrm>
        <a:prstGeom prst="ellipse">
          <a:avLst/>
        </a:prstGeom>
        <a:blipFill>
          <a:blip xmlns:r="http://schemas.openxmlformats.org/officeDocument/2006/relationships" r:embed="rId7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4AF866D-2732-42E9-B93C-BE91D6F6F296}">
      <dsp:nvSpPr>
        <dsp:cNvPr id="0" name=""/>
        <dsp:cNvSpPr/>
      </dsp:nvSpPr>
      <dsp:spPr>
        <a:xfrm rot="10800000">
          <a:off x="1346900" y="3219931"/>
          <a:ext cx="4732698" cy="619317"/>
        </a:xfrm>
        <a:prstGeom prst="homePlate">
          <a:avLst/>
        </a:prstGeom>
        <a:solidFill>
          <a:srgbClr val="FFFF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3102" tIns="57150" rIns="106680" bIns="5715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500" kern="1200" dirty="0">
              <a:solidFill>
                <a:srgbClr val="002060"/>
              </a:solidFill>
            </a:rPr>
            <a:t>Findet ihr Faktenchecks? Z.B. bei </a:t>
          </a:r>
          <a:r>
            <a:rPr lang="de-DE" sz="1500" kern="1200" dirty="0" err="1">
              <a:solidFill>
                <a:srgbClr val="002060"/>
              </a:solidFill>
            </a:rPr>
            <a:t>mimikama</a:t>
          </a:r>
          <a:r>
            <a:rPr lang="de-DE" sz="1500" kern="1200" dirty="0">
              <a:solidFill>
                <a:srgbClr val="002060"/>
              </a:solidFill>
            </a:rPr>
            <a:t>, ARD-</a:t>
          </a:r>
          <a:r>
            <a:rPr lang="de-DE" sz="1500" kern="1200" dirty="0" err="1">
              <a:solidFill>
                <a:srgbClr val="002060"/>
              </a:solidFill>
            </a:rPr>
            <a:t>faktenfinder</a:t>
          </a:r>
          <a:r>
            <a:rPr lang="de-DE" sz="1500" kern="1200" dirty="0">
              <a:solidFill>
                <a:srgbClr val="002060"/>
              </a:solidFill>
            </a:rPr>
            <a:t>, BR-Faktenfuchs, …</a:t>
          </a:r>
        </a:p>
      </dsp:txBody>
      <dsp:txXfrm rot="10800000">
        <a:off x="1501729" y="3219931"/>
        <a:ext cx="4577869" cy="619317"/>
      </dsp:txXfrm>
    </dsp:sp>
    <dsp:sp modelId="{B1993821-18A7-489D-84AF-64302123595F}">
      <dsp:nvSpPr>
        <dsp:cNvPr id="0" name=""/>
        <dsp:cNvSpPr/>
      </dsp:nvSpPr>
      <dsp:spPr>
        <a:xfrm>
          <a:off x="1037241" y="3219931"/>
          <a:ext cx="619317" cy="619317"/>
        </a:xfrm>
        <a:prstGeom prst="ellipse">
          <a:avLst/>
        </a:prstGeom>
        <a:blipFill>
          <a:blip xmlns:r="http://schemas.openxmlformats.org/officeDocument/2006/relationships" r:embed="rId9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8747F74-F153-4274-8FBF-4622EC845697}">
      <dsp:nvSpPr>
        <dsp:cNvPr id="0" name=""/>
        <dsp:cNvSpPr/>
      </dsp:nvSpPr>
      <dsp:spPr>
        <a:xfrm rot="10800000">
          <a:off x="1346900" y="3175"/>
          <a:ext cx="4732698" cy="619317"/>
        </a:xfrm>
        <a:prstGeom prst="homePlate">
          <a:avLst/>
        </a:prstGeom>
        <a:solidFill>
          <a:srgbClr val="FFFF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3102" tIns="60960" rIns="113792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600" kern="1200" dirty="0">
              <a:solidFill>
                <a:srgbClr val="3E1A61"/>
              </a:solidFill>
            </a:rPr>
            <a:t>Prüft, ob das Bild auch woanders zu finden ist.</a:t>
          </a:r>
        </a:p>
      </dsp:txBody>
      <dsp:txXfrm rot="10800000">
        <a:off x="1501729" y="3175"/>
        <a:ext cx="4577869" cy="619317"/>
      </dsp:txXfrm>
    </dsp:sp>
    <dsp:sp modelId="{06A69D38-5F60-4EE0-A6C4-0FC4DADC52A8}">
      <dsp:nvSpPr>
        <dsp:cNvPr id="0" name=""/>
        <dsp:cNvSpPr/>
      </dsp:nvSpPr>
      <dsp:spPr>
        <a:xfrm>
          <a:off x="1037241" y="3175"/>
          <a:ext cx="619317" cy="619317"/>
        </a:xfrm>
        <a:prstGeom prst="ellipse">
          <a:avLst/>
        </a:prstGeom>
        <a:blipFill>
          <a:blip xmlns:r="http://schemas.openxmlformats.org/officeDocument/2006/relationships" r:embed="rId1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E43EEC4-4C6F-4C9E-A832-F3BFDE4C2BFD}">
      <dsp:nvSpPr>
        <dsp:cNvPr id="0" name=""/>
        <dsp:cNvSpPr/>
      </dsp:nvSpPr>
      <dsp:spPr>
        <a:xfrm rot="10800000">
          <a:off x="1346900" y="807364"/>
          <a:ext cx="4732698" cy="619317"/>
        </a:xfrm>
        <a:prstGeom prst="homePlate">
          <a:avLst/>
        </a:prstGeom>
        <a:solidFill>
          <a:srgbClr val="FFFF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3102" tIns="60960" rIns="113792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600" kern="1200" dirty="0">
              <a:solidFill>
                <a:srgbClr val="3E1A61"/>
              </a:solidFill>
            </a:rPr>
            <a:t>Nutzt dazu die </a:t>
          </a:r>
          <a:r>
            <a:rPr lang="de-DE" sz="1600" kern="1200" dirty="0" err="1">
              <a:solidFill>
                <a:srgbClr val="3E1A61"/>
              </a:solidFill>
            </a:rPr>
            <a:t>google</a:t>
          </a:r>
          <a:r>
            <a:rPr lang="de-DE" sz="1600" kern="1200" dirty="0">
              <a:solidFill>
                <a:srgbClr val="3E1A61"/>
              </a:solidFill>
            </a:rPr>
            <a:t>-Bildersuche (oder </a:t>
          </a:r>
          <a:r>
            <a:rPr lang="de-DE" sz="1600" kern="1200" dirty="0" err="1">
              <a:solidFill>
                <a:srgbClr val="3E1A61"/>
              </a:solidFill>
            </a:rPr>
            <a:t>google</a:t>
          </a:r>
          <a:r>
            <a:rPr lang="de-DE" sz="1600" kern="1200" dirty="0">
              <a:solidFill>
                <a:srgbClr val="3E1A61"/>
              </a:solidFill>
            </a:rPr>
            <a:t>-Lens).</a:t>
          </a:r>
        </a:p>
      </dsp:txBody>
      <dsp:txXfrm rot="10800000">
        <a:off x="1501729" y="807364"/>
        <a:ext cx="4577869" cy="619317"/>
      </dsp:txXfrm>
    </dsp:sp>
    <dsp:sp modelId="{3AC1A5A8-2E02-4C76-B5B2-0281FE5DA371}">
      <dsp:nvSpPr>
        <dsp:cNvPr id="0" name=""/>
        <dsp:cNvSpPr/>
      </dsp:nvSpPr>
      <dsp:spPr>
        <a:xfrm>
          <a:off x="1037241" y="807364"/>
          <a:ext cx="619317" cy="619317"/>
        </a:xfrm>
        <a:prstGeom prst="ellipse">
          <a:avLst/>
        </a:prstGeom>
        <a:blipFill>
          <a:blip xmlns:r="http://schemas.openxmlformats.org/officeDocument/2006/relationships" r:embed="rId3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A483DB0-2223-4122-9B65-60553ECA54E1}">
      <dsp:nvSpPr>
        <dsp:cNvPr id="0" name=""/>
        <dsp:cNvSpPr/>
      </dsp:nvSpPr>
      <dsp:spPr>
        <a:xfrm rot="10800000">
          <a:off x="1346900" y="1611553"/>
          <a:ext cx="4732698" cy="619317"/>
        </a:xfrm>
        <a:prstGeom prst="homePlate">
          <a:avLst/>
        </a:prstGeom>
        <a:solidFill>
          <a:srgbClr val="FFFF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3102" tIns="60960" rIns="113792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600" kern="1200" dirty="0">
              <a:solidFill>
                <a:srgbClr val="3E1A61"/>
              </a:solidFill>
            </a:rPr>
            <a:t>Macht einen Screenshot vom Bild und ladet es bei </a:t>
          </a:r>
          <a:r>
            <a:rPr lang="de-DE" sz="1600" kern="1200" dirty="0" err="1">
              <a:solidFill>
                <a:srgbClr val="3E1A61"/>
              </a:solidFill>
            </a:rPr>
            <a:t>google</a:t>
          </a:r>
          <a:r>
            <a:rPr lang="de-DE" sz="1600" kern="1200" dirty="0">
              <a:solidFill>
                <a:srgbClr val="3E1A61"/>
              </a:solidFill>
            </a:rPr>
            <a:t> hoch.</a:t>
          </a:r>
        </a:p>
      </dsp:txBody>
      <dsp:txXfrm rot="10800000">
        <a:off x="1501729" y="1611553"/>
        <a:ext cx="4577869" cy="619317"/>
      </dsp:txXfrm>
    </dsp:sp>
    <dsp:sp modelId="{8A424FBE-E170-4B46-B9D9-8831E7C42BE6}">
      <dsp:nvSpPr>
        <dsp:cNvPr id="0" name=""/>
        <dsp:cNvSpPr/>
      </dsp:nvSpPr>
      <dsp:spPr>
        <a:xfrm>
          <a:off x="1037241" y="1611553"/>
          <a:ext cx="619317" cy="619317"/>
        </a:xfrm>
        <a:prstGeom prst="ellipse">
          <a:avLst/>
        </a:prstGeom>
        <a:blipFill>
          <a:blip xmlns:r="http://schemas.openxmlformats.org/officeDocument/2006/relationships" r:embed="rId5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DDA9D81-DCDD-46EC-986B-BFF0B9ECFEFB}">
      <dsp:nvSpPr>
        <dsp:cNvPr id="0" name=""/>
        <dsp:cNvSpPr/>
      </dsp:nvSpPr>
      <dsp:spPr>
        <a:xfrm rot="10800000">
          <a:off x="1346900" y="2415742"/>
          <a:ext cx="4732698" cy="619317"/>
        </a:xfrm>
        <a:prstGeom prst="homePlate">
          <a:avLst/>
        </a:prstGeom>
        <a:solidFill>
          <a:srgbClr val="FFFF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3102" tIns="60960" rIns="113792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600" kern="1200" dirty="0">
              <a:solidFill>
                <a:srgbClr val="3E1A61"/>
              </a:solidFill>
            </a:rPr>
            <a:t>Welche Informationen könnt ihr über das Bild herausfinden?</a:t>
          </a:r>
        </a:p>
      </dsp:txBody>
      <dsp:txXfrm rot="10800000">
        <a:off x="1501729" y="2415742"/>
        <a:ext cx="4577869" cy="619317"/>
      </dsp:txXfrm>
    </dsp:sp>
    <dsp:sp modelId="{C6D624B5-7D5F-4E7F-B4B6-6B4722917C09}">
      <dsp:nvSpPr>
        <dsp:cNvPr id="0" name=""/>
        <dsp:cNvSpPr/>
      </dsp:nvSpPr>
      <dsp:spPr>
        <a:xfrm>
          <a:off x="1037241" y="2415742"/>
          <a:ext cx="619317" cy="619317"/>
        </a:xfrm>
        <a:prstGeom prst="ellipse">
          <a:avLst/>
        </a:prstGeom>
        <a:blipFill>
          <a:blip xmlns:r="http://schemas.openxmlformats.org/officeDocument/2006/relationships" r:embed="rId7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C482EC0-4556-4232-B684-4D6FA250B78B}">
      <dsp:nvSpPr>
        <dsp:cNvPr id="0" name=""/>
        <dsp:cNvSpPr/>
      </dsp:nvSpPr>
      <dsp:spPr>
        <a:xfrm rot="10800000">
          <a:off x="1346900" y="3219931"/>
          <a:ext cx="4732698" cy="619317"/>
        </a:xfrm>
        <a:prstGeom prst="homePlate">
          <a:avLst/>
        </a:prstGeom>
        <a:solidFill>
          <a:srgbClr val="FFFF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3102" tIns="60960" rIns="113792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600" kern="1200" dirty="0">
              <a:solidFill>
                <a:srgbClr val="3E1A61"/>
              </a:solidFill>
            </a:rPr>
            <a:t>Wo wurde es zuerst veröffentlicht?</a:t>
          </a:r>
        </a:p>
      </dsp:txBody>
      <dsp:txXfrm rot="10800000">
        <a:off x="1501729" y="3219931"/>
        <a:ext cx="4577869" cy="619317"/>
      </dsp:txXfrm>
    </dsp:sp>
    <dsp:sp modelId="{66C07FBD-6822-4051-B250-555B766799AC}">
      <dsp:nvSpPr>
        <dsp:cNvPr id="0" name=""/>
        <dsp:cNvSpPr/>
      </dsp:nvSpPr>
      <dsp:spPr>
        <a:xfrm>
          <a:off x="1037241" y="3219931"/>
          <a:ext cx="619317" cy="619317"/>
        </a:xfrm>
        <a:prstGeom prst="ellipse">
          <a:avLst/>
        </a:prstGeom>
        <a:blipFill>
          <a:blip xmlns:r="http://schemas.openxmlformats.org/officeDocument/2006/relationships" r:embed="rId9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8747F74-F153-4274-8FBF-4622EC845697}">
      <dsp:nvSpPr>
        <dsp:cNvPr id="0" name=""/>
        <dsp:cNvSpPr/>
      </dsp:nvSpPr>
      <dsp:spPr>
        <a:xfrm rot="10800000">
          <a:off x="1388226" y="638"/>
          <a:ext cx="4732698" cy="784624"/>
        </a:xfrm>
        <a:prstGeom prst="homePlate">
          <a:avLst/>
        </a:prstGeom>
        <a:solidFill>
          <a:srgbClr val="FFFF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5998" tIns="60960" rIns="113792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600" kern="1200" dirty="0">
              <a:solidFill>
                <a:srgbClr val="3E1A61"/>
              </a:solidFill>
            </a:rPr>
            <a:t>Wenn ihr noch genauer hinsehen wollt, könnt ihr noch andere Detektiv-Tools benutzen.</a:t>
          </a:r>
        </a:p>
      </dsp:txBody>
      <dsp:txXfrm rot="10800000">
        <a:off x="1584382" y="638"/>
        <a:ext cx="4536542" cy="784624"/>
      </dsp:txXfrm>
    </dsp:sp>
    <dsp:sp modelId="{06A69D38-5F60-4EE0-A6C4-0FC4DADC52A8}">
      <dsp:nvSpPr>
        <dsp:cNvPr id="0" name=""/>
        <dsp:cNvSpPr/>
      </dsp:nvSpPr>
      <dsp:spPr>
        <a:xfrm>
          <a:off x="995914" y="638"/>
          <a:ext cx="784624" cy="784624"/>
        </a:xfrm>
        <a:prstGeom prst="ellipse">
          <a:avLst/>
        </a:prstGeom>
        <a:blipFill>
          <a:blip xmlns:r="http://schemas.openxmlformats.org/officeDocument/2006/relationships" r:embed="rId1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E43EEC4-4C6F-4C9E-A832-F3BFDE4C2BFD}">
      <dsp:nvSpPr>
        <dsp:cNvPr id="0" name=""/>
        <dsp:cNvSpPr/>
      </dsp:nvSpPr>
      <dsp:spPr>
        <a:xfrm rot="10800000">
          <a:off x="1388226" y="1019479"/>
          <a:ext cx="4732698" cy="784624"/>
        </a:xfrm>
        <a:prstGeom prst="homePlate">
          <a:avLst/>
        </a:prstGeom>
        <a:solidFill>
          <a:srgbClr val="FFFF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5998" tIns="60960" rIns="113792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600" kern="1200" dirty="0">
              <a:solidFill>
                <a:srgbClr val="3E1A61"/>
              </a:solidFill>
            </a:rPr>
            <a:t>Recherchiert Quelle, Autor, Herausgeber, Angaben aus dem Impressum.</a:t>
          </a:r>
        </a:p>
      </dsp:txBody>
      <dsp:txXfrm rot="10800000">
        <a:off x="1584382" y="1019479"/>
        <a:ext cx="4536542" cy="784624"/>
      </dsp:txXfrm>
    </dsp:sp>
    <dsp:sp modelId="{3AC1A5A8-2E02-4C76-B5B2-0281FE5DA371}">
      <dsp:nvSpPr>
        <dsp:cNvPr id="0" name=""/>
        <dsp:cNvSpPr/>
      </dsp:nvSpPr>
      <dsp:spPr>
        <a:xfrm>
          <a:off x="995914" y="1019479"/>
          <a:ext cx="784624" cy="784624"/>
        </a:xfrm>
        <a:prstGeom prst="ellipse">
          <a:avLst/>
        </a:prstGeom>
        <a:blipFill>
          <a:blip xmlns:r="http://schemas.openxmlformats.org/officeDocument/2006/relationships" r:embed="rId3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A483DB0-2223-4122-9B65-60553ECA54E1}">
      <dsp:nvSpPr>
        <dsp:cNvPr id="0" name=""/>
        <dsp:cNvSpPr/>
      </dsp:nvSpPr>
      <dsp:spPr>
        <a:xfrm rot="10800000">
          <a:off x="1388226" y="2038320"/>
          <a:ext cx="4732698" cy="784624"/>
        </a:xfrm>
        <a:prstGeom prst="homePlate">
          <a:avLst/>
        </a:prstGeom>
        <a:solidFill>
          <a:srgbClr val="FFFF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5998" tIns="60960" rIns="113792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600" kern="1200" dirty="0">
              <a:solidFill>
                <a:srgbClr val="3E1A61"/>
              </a:solidFill>
            </a:rPr>
            <a:t>Nutzt Google-Maps und Wetterdaten, um Ort und Tag verifizieren zu können</a:t>
          </a:r>
          <a:r>
            <a:rPr lang="de-DE" sz="1600" kern="1200" dirty="0">
              <a:solidFill>
                <a:srgbClr val="002060"/>
              </a:solidFill>
            </a:rPr>
            <a:t>.</a:t>
          </a:r>
        </a:p>
      </dsp:txBody>
      <dsp:txXfrm rot="10800000">
        <a:off x="1584382" y="2038320"/>
        <a:ext cx="4536542" cy="784624"/>
      </dsp:txXfrm>
    </dsp:sp>
    <dsp:sp modelId="{8A424FBE-E170-4B46-B9D9-8831E7C42BE6}">
      <dsp:nvSpPr>
        <dsp:cNvPr id="0" name=""/>
        <dsp:cNvSpPr/>
      </dsp:nvSpPr>
      <dsp:spPr>
        <a:xfrm>
          <a:off x="995914" y="2038320"/>
          <a:ext cx="784624" cy="784624"/>
        </a:xfrm>
        <a:prstGeom prst="ellipse">
          <a:avLst/>
        </a:prstGeom>
        <a:blipFill>
          <a:blip xmlns:r="http://schemas.openxmlformats.org/officeDocument/2006/relationships" r:embed="rId5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DDA9D81-DCDD-46EC-986B-BFF0B9ECFEFB}">
      <dsp:nvSpPr>
        <dsp:cNvPr id="0" name=""/>
        <dsp:cNvSpPr/>
      </dsp:nvSpPr>
      <dsp:spPr>
        <a:xfrm rot="10800000">
          <a:off x="1388226" y="3057161"/>
          <a:ext cx="4732698" cy="784624"/>
        </a:xfrm>
        <a:prstGeom prst="homePlate">
          <a:avLst/>
        </a:prstGeom>
        <a:solidFill>
          <a:srgbClr val="FFFF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5998" tIns="60960" rIns="113792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600" kern="1200" dirty="0">
              <a:solidFill>
                <a:srgbClr val="002060"/>
              </a:solidFill>
            </a:rPr>
            <a:t>Nutzt </a:t>
          </a:r>
          <a:r>
            <a:rPr lang="de-DE" sz="1600" kern="1200" dirty="0" err="1">
              <a:solidFill>
                <a:srgbClr val="002060"/>
              </a:solidFill>
            </a:rPr>
            <a:t>Forensically</a:t>
          </a:r>
          <a:r>
            <a:rPr lang="de-DE" sz="1600" kern="1200" dirty="0">
              <a:solidFill>
                <a:srgbClr val="002060"/>
              </a:solidFill>
            </a:rPr>
            <a:t>, um Metadaten eines Bildes </a:t>
          </a:r>
          <a:r>
            <a:rPr lang="de-DE" sz="1600" kern="1200" dirty="0">
              <a:solidFill>
                <a:srgbClr val="3E1A61"/>
              </a:solidFill>
            </a:rPr>
            <a:t>einzusehen</a:t>
          </a:r>
          <a:r>
            <a:rPr lang="de-DE" sz="1600" kern="1200" dirty="0">
              <a:solidFill>
                <a:srgbClr val="002060"/>
              </a:solidFill>
            </a:rPr>
            <a:t>.</a:t>
          </a:r>
        </a:p>
      </dsp:txBody>
      <dsp:txXfrm rot="10800000">
        <a:off x="1584382" y="3057161"/>
        <a:ext cx="4536542" cy="784624"/>
      </dsp:txXfrm>
    </dsp:sp>
    <dsp:sp modelId="{C6D624B5-7D5F-4E7F-B4B6-6B4722917C09}">
      <dsp:nvSpPr>
        <dsp:cNvPr id="0" name=""/>
        <dsp:cNvSpPr/>
      </dsp:nvSpPr>
      <dsp:spPr>
        <a:xfrm>
          <a:off x="995914" y="3057161"/>
          <a:ext cx="784624" cy="784624"/>
        </a:xfrm>
        <a:prstGeom prst="ellipse">
          <a:avLst/>
        </a:prstGeom>
        <a:blipFill>
          <a:blip xmlns:r="http://schemas.openxmlformats.org/officeDocument/2006/relationships" r:embed="rId7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8747F74-F153-4274-8FBF-4622EC845697}">
      <dsp:nvSpPr>
        <dsp:cNvPr id="0" name=""/>
        <dsp:cNvSpPr/>
      </dsp:nvSpPr>
      <dsp:spPr>
        <a:xfrm rot="10800000">
          <a:off x="1632054" y="1421"/>
          <a:ext cx="5551145" cy="935333"/>
        </a:xfrm>
        <a:prstGeom prst="homePlate">
          <a:avLst/>
        </a:prstGeom>
        <a:solidFill>
          <a:srgbClr val="FFFF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2456" tIns="60960" rIns="113792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600" b="1" kern="1200" dirty="0">
              <a:solidFill>
                <a:srgbClr val="3E1A61"/>
              </a:solidFill>
            </a:rPr>
            <a:t>Geht auch hier die 5 Schritte durch. </a:t>
          </a:r>
          <a:r>
            <a:rPr lang="de-DE" sz="1600" kern="1200" dirty="0">
              <a:solidFill>
                <a:srgbClr val="3E1A61"/>
              </a:solidFill>
            </a:rPr>
            <a:t>Tipps zur Recherche: Mache eine Screenshot des Videos für </a:t>
          </a:r>
          <a:r>
            <a:rPr lang="de-DE" sz="1600" kern="1200" dirty="0" err="1">
              <a:solidFill>
                <a:srgbClr val="3E1A61"/>
              </a:solidFill>
            </a:rPr>
            <a:t>google</a:t>
          </a:r>
          <a:r>
            <a:rPr lang="de-DE" sz="1600" kern="1200" dirty="0">
              <a:solidFill>
                <a:srgbClr val="3E1A61"/>
              </a:solidFill>
            </a:rPr>
            <a:t>-Lens und/oder beschreibe die Inhalte in der Textsuche.</a:t>
          </a:r>
        </a:p>
      </dsp:txBody>
      <dsp:txXfrm rot="10800000">
        <a:off x="1865887" y="1421"/>
        <a:ext cx="5317312" cy="935333"/>
      </dsp:txXfrm>
    </dsp:sp>
    <dsp:sp modelId="{06A69D38-5F60-4EE0-A6C4-0FC4DADC52A8}">
      <dsp:nvSpPr>
        <dsp:cNvPr id="0" name=""/>
        <dsp:cNvSpPr/>
      </dsp:nvSpPr>
      <dsp:spPr>
        <a:xfrm>
          <a:off x="1164387" y="1421"/>
          <a:ext cx="935333" cy="935333"/>
        </a:xfrm>
        <a:prstGeom prst="ellipse">
          <a:avLst/>
        </a:prstGeom>
        <a:blipFill>
          <a:blip xmlns:r="http://schemas.openxmlformats.org/officeDocument/2006/relationships" r:embed="rId1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E43EEC4-4C6F-4C9E-A832-F3BFDE4C2BFD}">
      <dsp:nvSpPr>
        <dsp:cNvPr id="0" name=""/>
        <dsp:cNvSpPr/>
      </dsp:nvSpPr>
      <dsp:spPr>
        <a:xfrm rot="10800000">
          <a:off x="1632054" y="1215958"/>
          <a:ext cx="5551145" cy="935333"/>
        </a:xfrm>
        <a:prstGeom prst="homePlate">
          <a:avLst/>
        </a:prstGeom>
        <a:solidFill>
          <a:srgbClr val="FFFF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2456" tIns="60960" rIns="113792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600" b="1" kern="1200" dirty="0">
              <a:solidFill>
                <a:srgbClr val="3E1A61"/>
              </a:solidFill>
            </a:rPr>
            <a:t>Bei Videos: </a:t>
          </a:r>
          <a:r>
            <a:rPr lang="de-DE" sz="1600" kern="1200" dirty="0">
              <a:solidFill>
                <a:srgbClr val="3E1A61"/>
              </a:solidFill>
            </a:rPr>
            <a:t>Achtet auf Details im Video. Gibt es kleine Störungen bei Hals, Ohrringen, Brille, Zähnen, Haaren? Sind die Lippenbewegungen natürlich?</a:t>
          </a:r>
        </a:p>
      </dsp:txBody>
      <dsp:txXfrm rot="10800000">
        <a:off x="1865887" y="1215958"/>
        <a:ext cx="5317312" cy="935333"/>
      </dsp:txXfrm>
    </dsp:sp>
    <dsp:sp modelId="{3AC1A5A8-2E02-4C76-B5B2-0281FE5DA371}">
      <dsp:nvSpPr>
        <dsp:cNvPr id="0" name=""/>
        <dsp:cNvSpPr/>
      </dsp:nvSpPr>
      <dsp:spPr>
        <a:xfrm>
          <a:off x="1164387" y="1215958"/>
          <a:ext cx="935333" cy="935333"/>
        </a:xfrm>
        <a:prstGeom prst="ellipse">
          <a:avLst/>
        </a:prstGeom>
        <a:blipFill>
          <a:blip xmlns:r="http://schemas.openxmlformats.org/officeDocument/2006/relationships" r:embed="rId3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A483DB0-2223-4122-9B65-60553ECA54E1}">
      <dsp:nvSpPr>
        <dsp:cNvPr id="0" name=""/>
        <dsp:cNvSpPr/>
      </dsp:nvSpPr>
      <dsp:spPr>
        <a:xfrm rot="10800000">
          <a:off x="1632054" y="2430496"/>
          <a:ext cx="5551145" cy="935333"/>
        </a:xfrm>
        <a:prstGeom prst="homePlate">
          <a:avLst/>
        </a:prstGeom>
        <a:solidFill>
          <a:srgbClr val="FFFF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2456" tIns="60960" rIns="113792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600" b="1" kern="1200" dirty="0">
              <a:solidFill>
                <a:srgbClr val="3E1A61"/>
              </a:solidFill>
            </a:rPr>
            <a:t>Bei Sprachnachrichten: </a:t>
          </a:r>
          <a:r>
            <a:rPr lang="de-DE" sz="1600" kern="1200" dirty="0">
              <a:solidFill>
                <a:srgbClr val="3E1A61"/>
              </a:solidFill>
            </a:rPr>
            <a:t>Achtet auf Details bei der Stimme. Spricht die Person langsamer oder schneller als sonst? Benutzt sie Wörter, die sie sonst nicht nutzen würde?</a:t>
          </a:r>
        </a:p>
      </dsp:txBody>
      <dsp:txXfrm rot="10800000">
        <a:off x="1865887" y="2430496"/>
        <a:ext cx="5317312" cy="935333"/>
      </dsp:txXfrm>
    </dsp:sp>
    <dsp:sp modelId="{8A424FBE-E170-4B46-B9D9-8831E7C42BE6}">
      <dsp:nvSpPr>
        <dsp:cNvPr id="0" name=""/>
        <dsp:cNvSpPr/>
      </dsp:nvSpPr>
      <dsp:spPr>
        <a:xfrm>
          <a:off x="1164387" y="2430496"/>
          <a:ext cx="935333" cy="935333"/>
        </a:xfrm>
        <a:prstGeom prst="ellipse">
          <a:avLst/>
        </a:prstGeom>
        <a:blipFill>
          <a:blip xmlns:r="http://schemas.openxmlformats.org/officeDocument/2006/relationships" r:embed="rId5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8747F74-F153-4274-8FBF-4622EC845697}">
      <dsp:nvSpPr>
        <dsp:cNvPr id="0" name=""/>
        <dsp:cNvSpPr/>
      </dsp:nvSpPr>
      <dsp:spPr>
        <a:xfrm rot="10800000">
          <a:off x="1346900" y="3175"/>
          <a:ext cx="4732698" cy="619317"/>
        </a:xfrm>
        <a:prstGeom prst="homePlate">
          <a:avLst/>
        </a:prstGeom>
        <a:solidFill>
          <a:srgbClr val="FFFF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3102" tIns="68580" rIns="128016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800" kern="1200" dirty="0">
              <a:solidFill>
                <a:srgbClr val="3E1A61"/>
              </a:solidFill>
            </a:rPr>
            <a:t>1) Was sagt mein Verstand dazu?</a:t>
          </a:r>
        </a:p>
      </dsp:txBody>
      <dsp:txXfrm rot="10800000">
        <a:off x="1501729" y="3175"/>
        <a:ext cx="4577869" cy="619317"/>
      </dsp:txXfrm>
    </dsp:sp>
    <dsp:sp modelId="{06A69D38-5F60-4EE0-A6C4-0FC4DADC52A8}">
      <dsp:nvSpPr>
        <dsp:cNvPr id="0" name=""/>
        <dsp:cNvSpPr/>
      </dsp:nvSpPr>
      <dsp:spPr>
        <a:xfrm>
          <a:off x="1037241" y="3175"/>
          <a:ext cx="619317" cy="619317"/>
        </a:xfrm>
        <a:prstGeom prst="ellipse">
          <a:avLst/>
        </a:prstGeom>
        <a:blipFill>
          <a:blip xmlns:r="http://schemas.openxmlformats.org/officeDocument/2006/relationships" r:embed="rId1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E43EEC4-4C6F-4C9E-A832-F3BFDE4C2BFD}">
      <dsp:nvSpPr>
        <dsp:cNvPr id="0" name=""/>
        <dsp:cNvSpPr/>
      </dsp:nvSpPr>
      <dsp:spPr>
        <a:xfrm rot="10800000">
          <a:off x="1346900" y="807364"/>
          <a:ext cx="4732698" cy="619317"/>
        </a:xfrm>
        <a:prstGeom prst="homePlate">
          <a:avLst/>
        </a:prstGeom>
        <a:solidFill>
          <a:srgbClr val="FFFF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3102" tIns="68580" rIns="128016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800" kern="1200" dirty="0">
              <a:solidFill>
                <a:srgbClr val="3E1A61"/>
              </a:solidFill>
            </a:rPr>
            <a:t>2) Woher kommt das Video/Bild?</a:t>
          </a:r>
        </a:p>
      </dsp:txBody>
      <dsp:txXfrm rot="10800000">
        <a:off x="1501729" y="807364"/>
        <a:ext cx="4577869" cy="619317"/>
      </dsp:txXfrm>
    </dsp:sp>
    <dsp:sp modelId="{3AC1A5A8-2E02-4C76-B5B2-0281FE5DA371}">
      <dsp:nvSpPr>
        <dsp:cNvPr id="0" name=""/>
        <dsp:cNvSpPr/>
      </dsp:nvSpPr>
      <dsp:spPr>
        <a:xfrm>
          <a:off x="1037241" y="807364"/>
          <a:ext cx="619317" cy="619317"/>
        </a:xfrm>
        <a:prstGeom prst="ellipse">
          <a:avLst/>
        </a:prstGeom>
        <a:blipFill>
          <a:blip xmlns:r="http://schemas.openxmlformats.org/officeDocument/2006/relationships" r:embed="rId3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A483DB0-2223-4122-9B65-60553ECA54E1}">
      <dsp:nvSpPr>
        <dsp:cNvPr id="0" name=""/>
        <dsp:cNvSpPr/>
      </dsp:nvSpPr>
      <dsp:spPr>
        <a:xfrm rot="10800000">
          <a:off x="1346900" y="1611553"/>
          <a:ext cx="4732698" cy="619317"/>
        </a:xfrm>
        <a:prstGeom prst="homePlate">
          <a:avLst/>
        </a:prstGeom>
        <a:solidFill>
          <a:srgbClr val="FFFF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3102" tIns="68580" rIns="128016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800" kern="1200" dirty="0">
              <a:solidFill>
                <a:srgbClr val="002060"/>
              </a:solidFill>
            </a:rPr>
            <a:t>3) Was sagt </a:t>
          </a:r>
          <a:r>
            <a:rPr lang="de-DE" sz="1800" kern="1200" dirty="0" err="1">
              <a:solidFill>
                <a:srgbClr val="002060"/>
              </a:solidFill>
            </a:rPr>
            <a:t>google</a:t>
          </a:r>
          <a:r>
            <a:rPr lang="de-DE" sz="1800" kern="1200" dirty="0">
              <a:solidFill>
                <a:srgbClr val="002060"/>
              </a:solidFill>
            </a:rPr>
            <a:t> dazu?</a:t>
          </a:r>
        </a:p>
      </dsp:txBody>
      <dsp:txXfrm rot="10800000">
        <a:off x="1501729" y="1611553"/>
        <a:ext cx="4577869" cy="619317"/>
      </dsp:txXfrm>
    </dsp:sp>
    <dsp:sp modelId="{8A424FBE-E170-4B46-B9D9-8831E7C42BE6}">
      <dsp:nvSpPr>
        <dsp:cNvPr id="0" name=""/>
        <dsp:cNvSpPr/>
      </dsp:nvSpPr>
      <dsp:spPr>
        <a:xfrm>
          <a:off x="1037241" y="1611553"/>
          <a:ext cx="619317" cy="619317"/>
        </a:xfrm>
        <a:prstGeom prst="ellipse">
          <a:avLst/>
        </a:prstGeom>
        <a:blipFill>
          <a:blip xmlns:r="http://schemas.openxmlformats.org/officeDocument/2006/relationships" r:embed="rId5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DDA9D81-DCDD-46EC-986B-BFF0B9ECFEFB}">
      <dsp:nvSpPr>
        <dsp:cNvPr id="0" name=""/>
        <dsp:cNvSpPr/>
      </dsp:nvSpPr>
      <dsp:spPr>
        <a:xfrm rot="10800000">
          <a:off x="1346900" y="2415742"/>
          <a:ext cx="4732698" cy="619317"/>
        </a:xfrm>
        <a:prstGeom prst="homePlate">
          <a:avLst/>
        </a:prstGeom>
        <a:solidFill>
          <a:srgbClr val="FFFF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3102" tIns="68580" rIns="128016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800" kern="1200" dirty="0">
              <a:solidFill>
                <a:srgbClr val="002060"/>
              </a:solidFill>
            </a:rPr>
            <a:t>4) Was sagt </a:t>
          </a:r>
          <a:r>
            <a:rPr lang="de-DE" sz="1800" kern="1200" dirty="0" err="1">
              <a:solidFill>
                <a:srgbClr val="002060"/>
              </a:solidFill>
            </a:rPr>
            <a:t>google</a:t>
          </a:r>
          <a:r>
            <a:rPr lang="de-DE" sz="1800" kern="1200" dirty="0">
              <a:solidFill>
                <a:srgbClr val="002060"/>
              </a:solidFill>
            </a:rPr>
            <a:t>-Lens dazu?</a:t>
          </a:r>
        </a:p>
      </dsp:txBody>
      <dsp:txXfrm rot="10800000">
        <a:off x="1501729" y="2415742"/>
        <a:ext cx="4577869" cy="619317"/>
      </dsp:txXfrm>
    </dsp:sp>
    <dsp:sp modelId="{C6D624B5-7D5F-4E7F-B4B6-6B4722917C09}">
      <dsp:nvSpPr>
        <dsp:cNvPr id="0" name=""/>
        <dsp:cNvSpPr/>
      </dsp:nvSpPr>
      <dsp:spPr>
        <a:xfrm>
          <a:off x="1037241" y="2415742"/>
          <a:ext cx="619317" cy="619317"/>
        </a:xfrm>
        <a:prstGeom prst="ellipse">
          <a:avLst/>
        </a:prstGeom>
        <a:blipFill>
          <a:blip xmlns:r="http://schemas.openxmlformats.org/officeDocument/2006/relationships" r:embed="rId7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C482EC0-4556-4232-B684-4D6FA250B78B}">
      <dsp:nvSpPr>
        <dsp:cNvPr id="0" name=""/>
        <dsp:cNvSpPr/>
      </dsp:nvSpPr>
      <dsp:spPr>
        <a:xfrm rot="10800000">
          <a:off x="1346900" y="3219931"/>
          <a:ext cx="4732698" cy="619317"/>
        </a:xfrm>
        <a:prstGeom prst="homePlate">
          <a:avLst/>
        </a:prstGeom>
        <a:solidFill>
          <a:srgbClr val="FFFF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3102" tIns="68580" rIns="128016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800" kern="1200" dirty="0">
              <a:solidFill>
                <a:srgbClr val="002060"/>
              </a:solidFill>
            </a:rPr>
            <a:t>5) Seid Sherlock Holmes! Prüft über Datum, Metadaten, Wetter, </a:t>
          </a:r>
          <a:r>
            <a:rPr lang="de-DE" sz="1800" kern="1200" dirty="0" err="1">
              <a:solidFill>
                <a:srgbClr val="002060"/>
              </a:solidFill>
            </a:rPr>
            <a:t>Streetview</a:t>
          </a:r>
          <a:r>
            <a:rPr lang="de-DE" sz="1800" kern="1200" dirty="0">
              <a:solidFill>
                <a:srgbClr val="002060"/>
              </a:solidFill>
            </a:rPr>
            <a:t>/Maps, …</a:t>
          </a:r>
        </a:p>
      </dsp:txBody>
      <dsp:txXfrm rot="10800000">
        <a:off x="1501729" y="3219931"/>
        <a:ext cx="4577869" cy="619317"/>
      </dsp:txXfrm>
    </dsp:sp>
    <dsp:sp modelId="{66C07FBD-6822-4051-B250-555B766799AC}">
      <dsp:nvSpPr>
        <dsp:cNvPr id="0" name=""/>
        <dsp:cNvSpPr/>
      </dsp:nvSpPr>
      <dsp:spPr>
        <a:xfrm>
          <a:off x="1037241" y="3219931"/>
          <a:ext cx="619317" cy="619317"/>
        </a:xfrm>
        <a:prstGeom prst="ellipse">
          <a:avLst/>
        </a:prstGeom>
        <a:blipFill>
          <a:blip xmlns:r="http://schemas.openxmlformats.org/officeDocument/2006/relationships" r:embed="rId9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9F18633-47FB-44E2-AC01-B4D4DA09D9FA}">
      <dsp:nvSpPr>
        <dsp:cNvPr id="0" name=""/>
        <dsp:cNvSpPr/>
      </dsp:nvSpPr>
      <dsp:spPr>
        <a:xfrm rot="10800000">
          <a:off x="1440995" y="555"/>
          <a:ext cx="5129833" cy="595577"/>
        </a:xfrm>
        <a:prstGeom prst="homePlate">
          <a:avLst/>
        </a:prstGeom>
        <a:solidFill>
          <a:srgbClr val="FFFF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2633" tIns="68580" rIns="128016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800" b="0" kern="1200" dirty="0">
              <a:solidFill>
                <a:srgbClr val="3D2277"/>
              </a:solidFill>
              <a:latin typeface="+mj-lt"/>
            </a:rPr>
            <a:t>… welche Nachrichten ihr konsumiert und wie ihr den Konsum selbst steuern könnt. </a:t>
          </a:r>
        </a:p>
      </dsp:txBody>
      <dsp:txXfrm rot="10800000">
        <a:off x="1589889" y="555"/>
        <a:ext cx="4980939" cy="595577"/>
      </dsp:txXfrm>
    </dsp:sp>
    <dsp:sp modelId="{D9BC7098-C63E-422E-BD0D-21CBD7D0D7CF}">
      <dsp:nvSpPr>
        <dsp:cNvPr id="0" name=""/>
        <dsp:cNvSpPr/>
      </dsp:nvSpPr>
      <dsp:spPr>
        <a:xfrm>
          <a:off x="1143206" y="555"/>
          <a:ext cx="595577" cy="595577"/>
        </a:xfrm>
        <a:prstGeom prst="ellipse">
          <a:avLst/>
        </a:prstGeom>
        <a:blipFill>
          <a:blip xmlns:r="http://schemas.openxmlformats.org/officeDocument/2006/relationships" r:embed="rId1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D19F505-6684-44D3-9DA0-9835D280F2BD}">
      <dsp:nvSpPr>
        <dsp:cNvPr id="0" name=""/>
        <dsp:cNvSpPr/>
      </dsp:nvSpPr>
      <dsp:spPr>
        <a:xfrm rot="10800000">
          <a:off x="1440995" y="773917"/>
          <a:ext cx="5129833" cy="595577"/>
        </a:xfrm>
        <a:prstGeom prst="homePlate">
          <a:avLst/>
        </a:prstGeom>
        <a:solidFill>
          <a:srgbClr val="FFFF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2633" tIns="68580" rIns="128016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800" b="0" kern="1200" dirty="0">
              <a:solidFill>
                <a:srgbClr val="3D2277"/>
              </a:solidFill>
              <a:latin typeface="+mj-lt"/>
            </a:rPr>
            <a:t>… wie Journalist*innen arbeiten und wie seriöse Nachrichten gemacht werden. </a:t>
          </a:r>
        </a:p>
      </dsp:txBody>
      <dsp:txXfrm rot="10800000">
        <a:off x="1589889" y="773917"/>
        <a:ext cx="4980939" cy="595577"/>
      </dsp:txXfrm>
    </dsp:sp>
    <dsp:sp modelId="{C56FBD83-3728-400A-AAD2-42306BCB650D}">
      <dsp:nvSpPr>
        <dsp:cNvPr id="0" name=""/>
        <dsp:cNvSpPr/>
      </dsp:nvSpPr>
      <dsp:spPr>
        <a:xfrm>
          <a:off x="1143206" y="773917"/>
          <a:ext cx="595577" cy="595577"/>
        </a:xfrm>
        <a:prstGeom prst="ellipse">
          <a:avLst/>
        </a:prstGeom>
        <a:blipFill>
          <a:blip xmlns:r="http://schemas.openxmlformats.org/officeDocument/2006/relationships" r:embed="rId3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64E737F-02CF-4173-9D05-58D210C55083}">
      <dsp:nvSpPr>
        <dsp:cNvPr id="0" name=""/>
        <dsp:cNvSpPr/>
      </dsp:nvSpPr>
      <dsp:spPr>
        <a:xfrm rot="10800000">
          <a:off x="1440995" y="1547280"/>
          <a:ext cx="5129833" cy="595577"/>
        </a:xfrm>
        <a:prstGeom prst="homePlate">
          <a:avLst/>
        </a:prstGeom>
        <a:solidFill>
          <a:srgbClr val="FFFF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2633" tIns="68580" rIns="128016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800" b="0" kern="1200" dirty="0">
              <a:solidFill>
                <a:srgbClr val="3D2277"/>
              </a:solidFill>
              <a:latin typeface="+mj-lt"/>
            </a:rPr>
            <a:t>… was Desinformation ist und warum sie verbreitet wird.</a:t>
          </a:r>
        </a:p>
      </dsp:txBody>
      <dsp:txXfrm rot="10800000">
        <a:off x="1589889" y="1547280"/>
        <a:ext cx="4980939" cy="595577"/>
      </dsp:txXfrm>
    </dsp:sp>
    <dsp:sp modelId="{DCE03763-01F9-4117-8E5B-BCE2BBC662C6}">
      <dsp:nvSpPr>
        <dsp:cNvPr id="0" name=""/>
        <dsp:cNvSpPr/>
      </dsp:nvSpPr>
      <dsp:spPr>
        <a:xfrm>
          <a:off x="1143206" y="1547280"/>
          <a:ext cx="595577" cy="595577"/>
        </a:xfrm>
        <a:prstGeom prst="ellipse">
          <a:avLst/>
        </a:prstGeom>
        <a:blipFill>
          <a:blip xmlns:r="http://schemas.openxmlformats.org/officeDocument/2006/relationships" r:embed="rId5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7CBF7FE-83AE-454F-AE59-057D2213747F}">
      <dsp:nvSpPr>
        <dsp:cNvPr id="0" name=""/>
        <dsp:cNvSpPr/>
      </dsp:nvSpPr>
      <dsp:spPr>
        <a:xfrm rot="10800000">
          <a:off x="1440995" y="2320642"/>
          <a:ext cx="5129833" cy="595577"/>
        </a:xfrm>
        <a:prstGeom prst="homePlate">
          <a:avLst/>
        </a:prstGeom>
        <a:solidFill>
          <a:srgbClr val="FFFF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2633" tIns="68580" rIns="128016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800" b="0" kern="1200" dirty="0">
              <a:solidFill>
                <a:srgbClr val="3D2277"/>
              </a:solidFill>
              <a:latin typeface="+mj-lt"/>
            </a:rPr>
            <a:t>… wie unterschiedlich Desinformation verbreitet wird. </a:t>
          </a:r>
        </a:p>
      </dsp:txBody>
      <dsp:txXfrm rot="10800000">
        <a:off x="1589889" y="2320642"/>
        <a:ext cx="4980939" cy="595577"/>
      </dsp:txXfrm>
    </dsp:sp>
    <dsp:sp modelId="{B2E9B8D1-593E-4D1B-B59B-7648B459AD08}">
      <dsp:nvSpPr>
        <dsp:cNvPr id="0" name=""/>
        <dsp:cNvSpPr/>
      </dsp:nvSpPr>
      <dsp:spPr>
        <a:xfrm>
          <a:off x="1143206" y="2320642"/>
          <a:ext cx="595577" cy="595577"/>
        </a:xfrm>
        <a:prstGeom prst="ellipse">
          <a:avLst/>
        </a:prstGeom>
        <a:blipFill>
          <a:blip xmlns:r="http://schemas.openxmlformats.org/officeDocument/2006/relationships" r:embed="rId7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C6A1B3D-3801-458B-A047-D5059F7918E0}">
      <dsp:nvSpPr>
        <dsp:cNvPr id="0" name=""/>
        <dsp:cNvSpPr/>
      </dsp:nvSpPr>
      <dsp:spPr>
        <a:xfrm rot="10800000">
          <a:off x="1440995" y="3094004"/>
          <a:ext cx="5129833" cy="595577"/>
        </a:xfrm>
        <a:prstGeom prst="homePlate">
          <a:avLst/>
        </a:prstGeom>
        <a:solidFill>
          <a:srgbClr val="FFFF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2633" tIns="68580" rIns="128016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800" b="0" kern="1200" dirty="0">
              <a:solidFill>
                <a:srgbClr val="3D2277"/>
              </a:solidFill>
              <a:latin typeface="+mj-lt"/>
            </a:rPr>
            <a:t>… 5 Schritte, mit denen ihr Desinformation gezielt erkennen könnt.</a:t>
          </a:r>
        </a:p>
      </dsp:txBody>
      <dsp:txXfrm rot="10800000">
        <a:off x="1589889" y="3094004"/>
        <a:ext cx="4980939" cy="595577"/>
      </dsp:txXfrm>
    </dsp:sp>
    <dsp:sp modelId="{1FDFFBDD-C269-4DB9-8D13-93A55DFE0DE4}">
      <dsp:nvSpPr>
        <dsp:cNvPr id="0" name=""/>
        <dsp:cNvSpPr/>
      </dsp:nvSpPr>
      <dsp:spPr>
        <a:xfrm>
          <a:off x="1143206" y="3094004"/>
          <a:ext cx="595577" cy="595577"/>
        </a:xfrm>
        <a:prstGeom prst="ellipse">
          <a:avLst/>
        </a:prstGeom>
        <a:blipFill>
          <a:blip xmlns:r="http://schemas.openxmlformats.org/officeDocument/2006/relationships" r:embed="rId9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5052C6B-F031-4D89-A20E-E45B3FA90BEC}">
      <dsp:nvSpPr>
        <dsp:cNvPr id="0" name=""/>
        <dsp:cNvSpPr/>
      </dsp:nvSpPr>
      <dsp:spPr>
        <a:xfrm>
          <a:off x="0" y="125998"/>
          <a:ext cx="3866463" cy="335790"/>
        </a:xfrm>
        <a:prstGeom prst="roundRect">
          <a:avLst/>
        </a:prstGeom>
        <a:solidFill>
          <a:srgbClr val="FFFF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400" kern="1200" dirty="0">
              <a:solidFill>
                <a:srgbClr val="3E1A61"/>
              </a:solidFill>
              <a:latin typeface="Brother 1816"/>
            </a:rPr>
            <a:t>News WG (@news_wg)</a:t>
          </a:r>
        </a:p>
      </dsp:txBody>
      <dsp:txXfrm>
        <a:off x="16392" y="142390"/>
        <a:ext cx="3833679" cy="303006"/>
      </dsp:txXfrm>
    </dsp:sp>
    <dsp:sp modelId="{43948CC6-140E-4E3C-A228-CE51FADC7013}">
      <dsp:nvSpPr>
        <dsp:cNvPr id="0" name=""/>
        <dsp:cNvSpPr/>
      </dsp:nvSpPr>
      <dsp:spPr>
        <a:xfrm>
          <a:off x="0" y="502108"/>
          <a:ext cx="3866463" cy="335790"/>
        </a:xfrm>
        <a:prstGeom prst="roundRect">
          <a:avLst/>
        </a:prstGeom>
        <a:solidFill>
          <a:srgbClr val="FFFF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400" kern="1200">
              <a:solidFill>
                <a:srgbClr val="3E1A61"/>
              </a:solidFill>
              <a:latin typeface="Brother 1816"/>
            </a:rPr>
            <a:t>Tagesschau (@tagesschau) </a:t>
          </a:r>
        </a:p>
      </dsp:txBody>
      <dsp:txXfrm>
        <a:off x="16392" y="518500"/>
        <a:ext cx="3833679" cy="303006"/>
      </dsp:txXfrm>
    </dsp:sp>
    <dsp:sp modelId="{A06C6551-0F86-4AFD-A122-A4E4D6AAE811}">
      <dsp:nvSpPr>
        <dsp:cNvPr id="0" name=""/>
        <dsp:cNvSpPr/>
      </dsp:nvSpPr>
      <dsp:spPr>
        <a:xfrm>
          <a:off x="0" y="878219"/>
          <a:ext cx="3866463" cy="335790"/>
        </a:xfrm>
        <a:prstGeom prst="roundRect">
          <a:avLst/>
        </a:prstGeom>
        <a:solidFill>
          <a:srgbClr val="FFFF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400" kern="1200">
              <a:solidFill>
                <a:srgbClr val="3E1A61"/>
              </a:solidFill>
              <a:latin typeface="Brother 1816"/>
            </a:rPr>
            <a:t>ZDF heute (@zdfheute)</a:t>
          </a:r>
        </a:p>
      </dsp:txBody>
      <dsp:txXfrm>
        <a:off x="16392" y="894611"/>
        <a:ext cx="3833679" cy="303006"/>
      </dsp:txXfrm>
    </dsp:sp>
    <dsp:sp modelId="{BBC101E7-C70F-4E2F-B468-4ACF3BD5E8D4}">
      <dsp:nvSpPr>
        <dsp:cNvPr id="0" name=""/>
        <dsp:cNvSpPr/>
      </dsp:nvSpPr>
      <dsp:spPr>
        <a:xfrm>
          <a:off x="0" y="1254329"/>
          <a:ext cx="3866463" cy="335790"/>
        </a:xfrm>
        <a:prstGeom prst="roundRect">
          <a:avLst/>
        </a:prstGeom>
        <a:solidFill>
          <a:srgbClr val="FFFF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400" kern="1200">
              <a:solidFill>
                <a:srgbClr val="3E1A61"/>
              </a:solidFill>
              <a:latin typeface="Brother 1816"/>
            </a:rPr>
            <a:t>Deutschland 3000 (@deutschland3000)</a:t>
          </a:r>
        </a:p>
      </dsp:txBody>
      <dsp:txXfrm>
        <a:off x="16392" y="1270721"/>
        <a:ext cx="3833679" cy="303006"/>
      </dsp:txXfrm>
    </dsp:sp>
    <dsp:sp modelId="{8ED55DD2-198F-44CE-BCCF-213A7F053274}">
      <dsp:nvSpPr>
        <dsp:cNvPr id="0" name=""/>
        <dsp:cNvSpPr/>
      </dsp:nvSpPr>
      <dsp:spPr>
        <a:xfrm>
          <a:off x="0" y="1630438"/>
          <a:ext cx="3866463" cy="335790"/>
        </a:xfrm>
        <a:prstGeom prst="roundRect">
          <a:avLst/>
        </a:prstGeom>
        <a:solidFill>
          <a:srgbClr val="FFFF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400" kern="1200" dirty="0" err="1">
              <a:solidFill>
                <a:srgbClr val="3E1A61"/>
              </a:solidFill>
              <a:latin typeface="Brother 1816"/>
            </a:rPr>
            <a:t>Mimikama</a:t>
          </a:r>
          <a:r>
            <a:rPr lang="de-DE" sz="1400" kern="1200" dirty="0">
              <a:solidFill>
                <a:srgbClr val="3E1A61"/>
              </a:solidFill>
              <a:latin typeface="Brother 1816"/>
            </a:rPr>
            <a:t> (@y_kollektiv)</a:t>
          </a:r>
        </a:p>
      </dsp:txBody>
      <dsp:txXfrm>
        <a:off x="16392" y="1646830"/>
        <a:ext cx="3833679" cy="303006"/>
      </dsp:txXfrm>
    </dsp:sp>
    <dsp:sp modelId="{E48A5AA3-D127-406E-BAD5-1E894F4F6B49}">
      <dsp:nvSpPr>
        <dsp:cNvPr id="0" name=""/>
        <dsp:cNvSpPr/>
      </dsp:nvSpPr>
      <dsp:spPr>
        <a:xfrm>
          <a:off x="0" y="2006548"/>
          <a:ext cx="3866463" cy="335790"/>
        </a:xfrm>
        <a:prstGeom prst="roundRect">
          <a:avLst/>
        </a:prstGeom>
        <a:solidFill>
          <a:srgbClr val="FFFF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400" kern="1200">
              <a:solidFill>
                <a:srgbClr val="3E1A61"/>
              </a:solidFill>
              <a:latin typeface="Brother 1816"/>
            </a:rPr>
            <a:t>STRG-F (@strg_f)</a:t>
          </a:r>
        </a:p>
      </dsp:txBody>
      <dsp:txXfrm>
        <a:off x="16392" y="2022940"/>
        <a:ext cx="3833679" cy="303006"/>
      </dsp:txXfrm>
    </dsp:sp>
    <dsp:sp modelId="{B0EAE9C2-93BF-4D71-91E3-1B85DCE4619A}">
      <dsp:nvSpPr>
        <dsp:cNvPr id="0" name=""/>
        <dsp:cNvSpPr/>
      </dsp:nvSpPr>
      <dsp:spPr>
        <a:xfrm>
          <a:off x="0" y="2382658"/>
          <a:ext cx="3866463" cy="335790"/>
        </a:xfrm>
        <a:prstGeom prst="roundRect">
          <a:avLst/>
        </a:prstGeom>
        <a:solidFill>
          <a:srgbClr val="FFFF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400" kern="1200" dirty="0" err="1">
              <a:solidFill>
                <a:srgbClr val="3E1A61"/>
              </a:solidFill>
              <a:latin typeface="Brother 1816"/>
            </a:rPr>
            <a:t>Mädelsabende</a:t>
          </a:r>
          <a:r>
            <a:rPr lang="de-DE" sz="1400" kern="1200" dirty="0">
              <a:solidFill>
                <a:srgbClr val="3E1A61"/>
              </a:solidFill>
              <a:latin typeface="Brother 1816"/>
            </a:rPr>
            <a:t> (@maedelsabende)</a:t>
          </a:r>
        </a:p>
      </dsp:txBody>
      <dsp:txXfrm>
        <a:off x="16392" y="2399050"/>
        <a:ext cx="3833679" cy="303006"/>
      </dsp:txXfrm>
    </dsp:sp>
    <dsp:sp modelId="{864C714C-DAE0-4CC6-BD66-BE8D70B30D99}">
      <dsp:nvSpPr>
        <dsp:cNvPr id="0" name=""/>
        <dsp:cNvSpPr/>
      </dsp:nvSpPr>
      <dsp:spPr>
        <a:xfrm>
          <a:off x="0" y="2758769"/>
          <a:ext cx="3866463" cy="335790"/>
        </a:xfrm>
        <a:prstGeom prst="roundRect">
          <a:avLst/>
        </a:prstGeom>
        <a:solidFill>
          <a:srgbClr val="FFFF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400" kern="1200">
              <a:solidFill>
                <a:srgbClr val="3E1A61"/>
              </a:solidFill>
              <a:latin typeface="Brother 1816"/>
            </a:rPr>
            <a:t>Quarks (@quarks.de)</a:t>
          </a:r>
        </a:p>
      </dsp:txBody>
      <dsp:txXfrm>
        <a:off x="16392" y="2775161"/>
        <a:ext cx="3833679" cy="303006"/>
      </dsp:txXfrm>
    </dsp:sp>
    <dsp:sp modelId="{A9E571CE-F5DA-443F-9F4F-31EAAD667FF1}">
      <dsp:nvSpPr>
        <dsp:cNvPr id="0" name=""/>
        <dsp:cNvSpPr/>
      </dsp:nvSpPr>
      <dsp:spPr>
        <a:xfrm>
          <a:off x="0" y="3134878"/>
          <a:ext cx="3866463" cy="335790"/>
        </a:xfrm>
        <a:prstGeom prst="roundRect">
          <a:avLst/>
        </a:prstGeom>
        <a:solidFill>
          <a:srgbClr val="FFFF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400" kern="1200" dirty="0" err="1">
              <a:solidFill>
                <a:srgbClr val="3E1A61"/>
              </a:solidFill>
              <a:latin typeface="Brother 1816"/>
            </a:rPr>
            <a:t>klima.neutral</a:t>
          </a:r>
          <a:r>
            <a:rPr lang="de-DE" sz="1400" kern="1200" dirty="0">
              <a:solidFill>
                <a:srgbClr val="3E1A61"/>
              </a:solidFill>
              <a:latin typeface="Brother 1816"/>
            </a:rPr>
            <a:t>(@klima.neutral)</a:t>
          </a:r>
        </a:p>
      </dsp:txBody>
      <dsp:txXfrm>
        <a:off x="16392" y="3151270"/>
        <a:ext cx="3833679" cy="303006"/>
      </dsp:txXfrm>
    </dsp:sp>
    <dsp:sp modelId="{0110D604-BF7D-47B8-8EF0-8255D03CBCBB}">
      <dsp:nvSpPr>
        <dsp:cNvPr id="0" name=""/>
        <dsp:cNvSpPr/>
      </dsp:nvSpPr>
      <dsp:spPr>
        <a:xfrm>
          <a:off x="0" y="3520821"/>
          <a:ext cx="3866463" cy="335790"/>
        </a:xfrm>
        <a:prstGeom prst="roundRect">
          <a:avLst/>
        </a:prstGeom>
        <a:solidFill>
          <a:srgbClr val="FFFF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400" kern="1200" dirty="0" err="1">
              <a:solidFill>
                <a:srgbClr val="3E1A61"/>
              </a:solidFill>
              <a:latin typeface="Brother 1816"/>
            </a:rPr>
            <a:t>Social</a:t>
          </a:r>
          <a:r>
            <a:rPr lang="de-DE" sz="1400" kern="1200" dirty="0">
              <a:solidFill>
                <a:srgbClr val="3E1A61"/>
              </a:solidFill>
              <a:latin typeface="Brother 1816"/>
            </a:rPr>
            <a:t> News Daily (@social.news.daily)</a:t>
          </a:r>
        </a:p>
      </dsp:txBody>
      <dsp:txXfrm>
        <a:off x="16392" y="3537213"/>
        <a:ext cx="3833679" cy="30300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87CB937-43B9-429F-9534-EFF8ADF2497B}">
      <dsp:nvSpPr>
        <dsp:cNvPr id="0" name=""/>
        <dsp:cNvSpPr/>
      </dsp:nvSpPr>
      <dsp:spPr>
        <a:xfrm>
          <a:off x="0" y="8950"/>
          <a:ext cx="7268337" cy="823680"/>
        </a:xfrm>
        <a:prstGeom prst="roundRect">
          <a:avLst/>
        </a:prstGeom>
        <a:solidFill>
          <a:srgbClr val="FFFF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600" b="1" kern="1200" dirty="0">
              <a:solidFill>
                <a:srgbClr val="3E1A61"/>
              </a:solidFill>
            </a:rPr>
            <a:t>Am besten ist es aber, eine extra Nachrichten-App auf dem Handy zu installieren! Wir empfehlen die Tagesschau-App!</a:t>
          </a:r>
        </a:p>
      </dsp:txBody>
      <dsp:txXfrm>
        <a:off x="40209" y="49159"/>
        <a:ext cx="7187919" cy="743262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30A1DDA-B38B-46AB-9BEF-FDDE5E55C6AA}">
      <dsp:nvSpPr>
        <dsp:cNvPr id="0" name=""/>
        <dsp:cNvSpPr/>
      </dsp:nvSpPr>
      <dsp:spPr>
        <a:xfrm>
          <a:off x="0" y="257640"/>
          <a:ext cx="9756791" cy="410669"/>
        </a:xfrm>
        <a:prstGeom prst="roundRect">
          <a:avLst/>
        </a:prstGeom>
        <a:solidFill>
          <a:srgbClr val="FFFF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800" kern="1200">
              <a:solidFill>
                <a:srgbClr val="3E1A61"/>
              </a:solidFill>
            </a:rPr>
            <a:t>ARD-Faktenfinder (</a:t>
          </a:r>
          <a:r>
            <a:rPr lang="de-DE" sz="1800" kern="1200">
              <a:solidFill>
                <a:srgbClr val="3E1A61"/>
              </a:solidFill>
              <a:hlinkClick xmlns:r="http://schemas.openxmlformats.org/officeDocument/2006/relationships" r:id="rId1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faktenfinder - Fakten-Checks und Hintergründe | tagesschau.de</a:t>
          </a:r>
          <a:r>
            <a:rPr lang="de-DE" sz="1800" kern="1200">
              <a:solidFill>
                <a:srgbClr val="3E1A61"/>
              </a:solidFill>
            </a:rPr>
            <a:t>)</a:t>
          </a:r>
        </a:p>
      </dsp:txBody>
      <dsp:txXfrm>
        <a:off x="20047" y="277687"/>
        <a:ext cx="9716697" cy="370575"/>
      </dsp:txXfrm>
    </dsp:sp>
    <dsp:sp modelId="{D78C8164-A150-444F-942C-A41A279EFB18}">
      <dsp:nvSpPr>
        <dsp:cNvPr id="0" name=""/>
        <dsp:cNvSpPr/>
      </dsp:nvSpPr>
      <dsp:spPr>
        <a:xfrm>
          <a:off x="0" y="720150"/>
          <a:ext cx="9756791" cy="410669"/>
        </a:xfrm>
        <a:prstGeom prst="roundRect">
          <a:avLst/>
        </a:prstGeom>
        <a:solidFill>
          <a:srgbClr val="FFFF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800" kern="1200">
              <a:solidFill>
                <a:srgbClr val="3E1A61"/>
              </a:solidFill>
            </a:rPr>
            <a:t>Correctiv.Faktencheck (</a:t>
          </a:r>
          <a:r>
            <a:rPr lang="de-DE" sz="1800" kern="1200">
              <a:solidFill>
                <a:srgbClr val="3E1A61"/>
              </a:solidFill>
              <a:hlinkClick xmlns:r="http://schemas.openxmlformats.org/officeDocument/2006/relationships" r:id="rId2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CORRECTIV.Faktencheck</a:t>
          </a:r>
          <a:r>
            <a:rPr lang="de-DE" sz="1800" kern="1200">
              <a:solidFill>
                <a:srgbClr val="3E1A61"/>
              </a:solidFill>
            </a:rPr>
            <a:t>)</a:t>
          </a:r>
        </a:p>
      </dsp:txBody>
      <dsp:txXfrm>
        <a:off x="20047" y="740197"/>
        <a:ext cx="9716697" cy="370575"/>
      </dsp:txXfrm>
    </dsp:sp>
    <dsp:sp modelId="{66F7A4B3-0817-47D1-98D0-163FC7D63D3E}">
      <dsp:nvSpPr>
        <dsp:cNvPr id="0" name=""/>
        <dsp:cNvSpPr/>
      </dsp:nvSpPr>
      <dsp:spPr>
        <a:xfrm>
          <a:off x="0" y="1182660"/>
          <a:ext cx="9756791" cy="410669"/>
        </a:xfrm>
        <a:prstGeom prst="roundRect">
          <a:avLst/>
        </a:prstGeom>
        <a:solidFill>
          <a:srgbClr val="FFFF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800" kern="1200">
              <a:solidFill>
                <a:srgbClr val="3E1A61"/>
              </a:solidFill>
            </a:rPr>
            <a:t>BR24 Faktenfuchs (</a:t>
          </a:r>
          <a:r>
            <a:rPr lang="de-DE" sz="1800" kern="1200">
              <a:solidFill>
                <a:srgbClr val="3E1A61"/>
              </a:solidFill>
              <a:hlinkClick xmlns:r="http://schemas.openxmlformats.org/officeDocument/2006/relationships" r:id="rId3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https://www.br.de/nachrichten/faktenfuchs-faktencheck,QzSIzl3</a:t>
          </a:r>
          <a:r>
            <a:rPr lang="de-DE" sz="1800" kern="1200">
              <a:solidFill>
                <a:srgbClr val="3E1A61"/>
              </a:solidFill>
            </a:rPr>
            <a:t>) </a:t>
          </a:r>
        </a:p>
      </dsp:txBody>
      <dsp:txXfrm>
        <a:off x="20047" y="1202707"/>
        <a:ext cx="9716697" cy="370575"/>
      </dsp:txXfrm>
    </dsp:sp>
    <dsp:sp modelId="{88AC7AA9-F20F-4E6D-B08B-D428E2A81E21}">
      <dsp:nvSpPr>
        <dsp:cNvPr id="0" name=""/>
        <dsp:cNvSpPr/>
      </dsp:nvSpPr>
      <dsp:spPr>
        <a:xfrm>
          <a:off x="0" y="1645169"/>
          <a:ext cx="9756791" cy="410669"/>
        </a:xfrm>
        <a:prstGeom prst="roundRect">
          <a:avLst/>
        </a:prstGeom>
        <a:solidFill>
          <a:srgbClr val="FFFF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800" kern="1200">
              <a:solidFill>
                <a:srgbClr val="3E1A61"/>
              </a:solidFill>
            </a:rPr>
            <a:t>ZDFheuteCheck (</a:t>
          </a:r>
          <a:r>
            <a:rPr lang="de-DE" sz="1800" kern="1200">
              <a:solidFill>
                <a:srgbClr val="3E1A61"/>
              </a:solidFill>
              <a:hlinkClick xmlns:r="http://schemas.openxmlformats.org/officeDocument/2006/relationships" r:id="rId4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https://www.zdf.de/nachrichten/thema/zdfheutecheck-faktencheck-recherche-100.html</a:t>
          </a:r>
          <a:r>
            <a:rPr lang="de-DE" sz="1800" kern="1200">
              <a:solidFill>
                <a:srgbClr val="3E1A61"/>
              </a:solidFill>
            </a:rPr>
            <a:t>) </a:t>
          </a:r>
        </a:p>
      </dsp:txBody>
      <dsp:txXfrm>
        <a:off x="20047" y="1665216"/>
        <a:ext cx="9716697" cy="370575"/>
      </dsp:txXfrm>
    </dsp:sp>
    <dsp:sp modelId="{C0F01CCD-E51A-4D81-A763-EF7CBF6408BC}">
      <dsp:nvSpPr>
        <dsp:cNvPr id="0" name=""/>
        <dsp:cNvSpPr/>
      </dsp:nvSpPr>
      <dsp:spPr>
        <a:xfrm>
          <a:off x="0" y="2107679"/>
          <a:ext cx="9756791" cy="410669"/>
        </a:xfrm>
        <a:prstGeom prst="roundRect">
          <a:avLst/>
        </a:prstGeom>
        <a:solidFill>
          <a:srgbClr val="FFFF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800" kern="1200">
              <a:solidFill>
                <a:srgbClr val="3E1A61"/>
              </a:solidFill>
            </a:rPr>
            <a:t>Mimikama (</a:t>
          </a:r>
          <a:r>
            <a:rPr lang="de-DE" sz="1800" kern="1200">
              <a:solidFill>
                <a:srgbClr val="3E1A61"/>
              </a:solidFill>
              <a:hlinkClick xmlns:r="http://schemas.openxmlformats.org/officeDocument/2006/relationships" r:id="rId5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Mimikama • Aktuelle Faktenchecks</a:t>
          </a:r>
          <a:r>
            <a:rPr lang="de-DE" sz="1800" kern="1200">
              <a:solidFill>
                <a:srgbClr val="3E1A61"/>
              </a:solidFill>
            </a:rPr>
            <a:t>)</a:t>
          </a:r>
        </a:p>
      </dsp:txBody>
      <dsp:txXfrm>
        <a:off x="20047" y="2127726"/>
        <a:ext cx="9716697" cy="370575"/>
      </dsp:txXfrm>
    </dsp:sp>
    <dsp:sp modelId="{FF689A82-5DA9-40F3-B78D-C93537EF3E8F}">
      <dsp:nvSpPr>
        <dsp:cNvPr id="0" name=""/>
        <dsp:cNvSpPr/>
      </dsp:nvSpPr>
      <dsp:spPr>
        <a:xfrm>
          <a:off x="0" y="2570190"/>
          <a:ext cx="9756791" cy="410669"/>
        </a:xfrm>
        <a:prstGeom prst="roundRect">
          <a:avLst/>
        </a:prstGeom>
        <a:solidFill>
          <a:srgbClr val="FFFF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800" kern="1200">
              <a:solidFill>
                <a:srgbClr val="3E1A61"/>
              </a:solidFill>
            </a:rPr>
            <a:t>Hoaxmap (</a:t>
          </a:r>
          <a:r>
            <a:rPr lang="de-DE" sz="1800" kern="1200">
              <a:solidFill>
                <a:srgbClr val="3E1A61"/>
              </a:solidFill>
              <a:hlinkClick xmlns:r="http://schemas.openxmlformats.org/officeDocument/2006/relationships" r:id="rId6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Hoaxmap</a:t>
          </a:r>
          <a:r>
            <a:rPr lang="de-DE" sz="1800" kern="1200">
              <a:solidFill>
                <a:srgbClr val="3E1A61"/>
              </a:solidFill>
            </a:rPr>
            <a:t>) </a:t>
          </a:r>
        </a:p>
      </dsp:txBody>
      <dsp:txXfrm>
        <a:off x="20047" y="2590237"/>
        <a:ext cx="9716697" cy="370575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8747F74-F153-4274-8FBF-4622EC845697}">
      <dsp:nvSpPr>
        <dsp:cNvPr id="0" name=""/>
        <dsp:cNvSpPr/>
      </dsp:nvSpPr>
      <dsp:spPr>
        <a:xfrm rot="10800000">
          <a:off x="1346900" y="3175"/>
          <a:ext cx="4732698" cy="619317"/>
        </a:xfrm>
        <a:prstGeom prst="homePlate">
          <a:avLst/>
        </a:prstGeom>
        <a:solidFill>
          <a:srgbClr val="FFFF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3102" tIns="60960" rIns="113792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600" kern="1200" dirty="0">
              <a:solidFill>
                <a:srgbClr val="3E1A61"/>
              </a:solidFill>
            </a:rPr>
            <a:t>Desinformation sind absichtlich erstellte und verbreitete Falschinformationen (Lügen). </a:t>
          </a:r>
        </a:p>
      </dsp:txBody>
      <dsp:txXfrm rot="10800000">
        <a:off x="1501729" y="3175"/>
        <a:ext cx="4577869" cy="619317"/>
      </dsp:txXfrm>
    </dsp:sp>
    <dsp:sp modelId="{06A69D38-5F60-4EE0-A6C4-0FC4DADC52A8}">
      <dsp:nvSpPr>
        <dsp:cNvPr id="0" name=""/>
        <dsp:cNvSpPr/>
      </dsp:nvSpPr>
      <dsp:spPr>
        <a:xfrm>
          <a:off x="1037241" y="3175"/>
          <a:ext cx="619317" cy="619317"/>
        </a:xfrm>
        <a:prstGeom prst="ellipse">
          <a:avLst/>
        </a:prstGeom>
        <a:blipFill>
          <a:blip xmlns:r="http://schemas.openxmlformats.org/officeDocument/2006/relationships" r:embed="rId1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E43EEC4-4C6F-4C9E-A832-F3BFDE4C2BFD}">
      <dsp:nvSpPr>
        <dsp:cNvPr id="0" name=""/>
        <dsp:cNvSpPr/>
      </dsp:nvSpPr>
      <dsp:spPr>
        <a:xfrm rot="10800000">
          <a:off x="1346900" y="807364"/>
          <a:ext cx="4732698" cy="619317"/>
        </a:xfrm>
        <a:prstGeom prst="homePlate">
          <a:avLst/>
        </a:prstGeom>
        <a:solidFill>
          <a:srgbClr val="FFFF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3102" tIns="60960" rIns="113792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600" kern="1200" dirty="0">
              <a:solidFill>
                <a:srgbClr val="3E1A61"/>
              </a:solidFill>
            </a:rPr>
            <a:t>Sie werden meist gezielt für </a:t>
          </a:r>
          <a:r>
            <a:rPr lang="de-DE" sz="1600" kern="1200" dirty="0" err="1">
              <a:solidFill>
                <a:srgbClr val="3E1A61"/>
              </a:solidFill>
            </a:rPr>
            <a:t>Social</a:t>
          </a:r>
          <a:r>
            <a:rPr lang="de-DE" sz="1600" kern="1200" dirty="0">
              <a:solidFill>
                <a:srgbClr val="3E1A61"/>
              </a:solidFill>
            </a:rPr>
            <a:t> Media produziert, um sich schnell zu verbreiten.</a:t>
          </a:r>
        </a:p>
      </dsp:txBody>
      <dsp:txXfrm rot="10800000">
        <a:off x="1501729" y="807364"/>
        <a:ext cx="4577869" cy="619317"/>
      </dsp:txXfrm>
    </dsp:sp>
    <dsp:sp modelId="{3AC1A5A8-2E02-4C76-B5B2-0281FE5DA371}">
      <dsp:nvSpPr>
        <dsp:cNvPr id="0" name=""/>
        <dsp:cNvSpPr/>
      </dsp:nvSpPr>
      <dsp:spPr>
        <a:xfrm>
          <a:off x="1037241" y="807364"/>
          <a:ext cx="619317" cy="619317"/>
        </a:xfrm>
        <a:prstGeom prst="ellipse">
          <a:avLst/>
        </a:prstGeom>
        <a:blipFill>
          <a:blip xmlns:r="http://schemas.openxmlformats.org/officeDocument/2006/relationships" r:embed="rId3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A483DB0-2223-4122-9B65-60553ECA54E1}">
      <dsp:nvSpPr>
        <dsp:cNvPr id="0" name=""/>
        <dsp:cNvSpPr/>
      </dsp:nvSpPr>
      <dsp:spPr>
        <a:xfrm rot="10800000">
          <a:off x="1346900" y="1611553"/>
          <a:ext cx="4732698" cy="619317"/>
        </a:xfrm>
        <a:prstGeom prst="homePlate">
          <a:avLst/>
        </a:prstGeom>
        <a:solidFill>
          <a:srgbClr val="FFFF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3102" tIns="60960" rIns="113792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600" kern="1200" dirty="0">
              <a:solidFill>
                <a:srgbClr val="002060"/>
              </a:solidFill>
            </a:rPr>
            <a:t>Auch sehr schlecht gemachte Lügen verbreiten sich sehr schnell. Obwohl man sie schnell erkennen kann.</a:t>
          </a:r>
        </a:p>
      </dsp:txBody>
      <dsp:txXfrm rot="10800000">
        <a:off x="1501729" y="1611553"/>
        <a:ext cx="4577869" cy="619317"/>
      </dsp:txXfrm>
    </dsp:sp>
    <dsp:sp modelId="{8A424FBE-E170-4B46-B9D9-8831E7C42BE6}">
      <dsp:nvSpPr>
        <dsp:cNvPr id="0" name=""/>
        <dsp:cNvSpPr/>
      </dsp:nvSpPr>
      <dsp:spPr>
        <a:xfrm>
          <a:off x="1037241" y="1611553"/>
          <a:ext cx="619317" cy="619317"/>
        </a:xfrm>
        <a:prstGeom prst="ellipse">
          <a:avLst/>
        </a:prstGeom>
        <a:blipFill>
          <a:blip xmlns:r="http://schemas.openxmlformats.org/officeDocument/2006/relationships" r:embed="rId5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DDA9D81-DCDD-46EC-986B-BFF0B9ECFEFB}">
      <dsp:nvSpPr>
        <dsp:cNvPr id="0" name=""/>
        <dsp:cNvSpPr/>
      </dsp:nvSpPr>
      <dsp:spPr>
        <a:xfrm rot="10800000">
          <a:off x="1346900" y="2415742"/>
          <a:ext cx="4732698" cy="619317"/>
        </a:xfrm>
        <a:prstGeom prst="homePlate">
          <a:avLst/>
        </a:prstGeom>
        <a:solidFill>
          <a:srgbClr val="FFFF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3102" tIns="60960" rIns="113792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600" kern="1200" dirty="0">
              <a:solidFill>
                <a:srgbClr val="002060"/>
              </a:solidFill>
            </a:rPr>
            <a:t>Fake News werden oft gemacht, um Stimmung für (oder gegen) politische Interessen zu machen. </a:t>
          </a:r>
        </a:p>
      </dsp:txBody>
      <dsp:txXfrm rot="10800000">
        <a:off x="1501729" y="2415742"/>
        <a:ext cx="4577869" cy="619317"/>
      </dsp:txXfrm>
    </dsp:sp>
    <dsp:sp modelId="{C6D624B5-7D5F-4E7F-B4B6-6B4722917C09}">
      <dsp:nvSpPr>
        <dsp:cNvPr id="0" name=""/>
        <dsp:cNvSpPr/>
      </dsp:nvSpPr>
      <dsp:spPr>
        <a:xfrm>
          <a:off x="1037241" y="2415742"/>
          <a:ext cx="619317" cy="619317"/>
        </a:xfrm>
        <a:prstGeom prst="ellipse">
          <a:avLst/>
        </a:prstGeom>
        <a:blipFill>
          <a:blip xmlns:r="http://schemas.openxmlformats.org/officeDocument/2006/relationships" r:embed="rId7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C482EC0-4556-4232-B684-4D6FA250B78B}">
      <dsp:nvSpPr>
        <dsp:cNvPr id="0" name=""/>
        <dsp:cNvSpPr/>
      </dsp:nvSpPr>
      <dsp:spPr>
        <a:xfrm rot="10800000">
          <a:off x="1346900" y="3219931"/>
          <a:ext cx="4732698" cy="619317"/>
        </a:xfrm>
        <a:prstGeom prst="homePlate">
          <a:avLst/>
        </a:prstGeom>
        <a:solidFill>
          <a:srgbClr val="FFFF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3102" tIns="60960" rIns="113792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600" kern="1200" dirty="0">
              <a:solidFill>
                <a:srgbClr val="002060"/>
              </a:solidFill>
            </a:rPr>
            <a:t>Nur weil eine Information falsch ist, ist sie nicht direkt Fake News. Die Absicht zählt.</a:t>
          </a:r>
        </a:p>
      </dsp:txBody>
      <dsp:txXfrm rot="10800000">
        <a:off x="1501729" y="3219931"/>
        <a:ext cx="4577869" cy="619317"/>
      </dsp:txXfrm>
    </dsp:sp>
    <dsp:sp modelId="{66C07FBD-6822-4051-B250-555B766799AC}">
      <dsp:nvSpPr>
        <dsp:cNvPr id="0" name=""/>
        <dsp:cNvSpPr/>
      </dsp:nvSpPr>
      <dsp:spPr>
        <a:xfrm>
          <a:off x="1037241" y="3219931"/>
          <a:ext cx="619317" cy="619317"/>
        </a:xfrm>
        <a:prstGeom prst="ellipse">
          <a:avLst/>
        </a:prstGeom>
        <a:blipFill>
          <a:blip xmlns:r="http://schemas.openxmlformats.org/officeDocument/2006/relationships" r:embed="rId9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8747F74-F153-4274-8FBF-4622EC845697}">
      <dsp:nvSpPr>
        <dsp:cNvPr id="0" name=""/>
        <dsp:cNvSpPr/>
      </dsp:nvSpPr>
      <dsp:spPr>
        <a:xfrm rot="10800000">
          <a:off x="1471458" y="220"/>
          <a:ext cx="5226267" cy="620271"/>
        </a:xfrm>
        <a:prstGeom prst="homePlate">
          <a:avLst/>
        </a:prstGeom>
        <a:solidFill>
          <a:srgbClr val="FFFF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3523" tIns="60960" rIns="113792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600" kern="1200" dirty="0">
              <a:solidFill>
                <a:srgbClr val="3E1A61"/>
              </a:solidFill>
            </a:rPr>
            <a:t>Nutzt bitte das Wort „Desinformation“ und nicht „Fake News“.</a:t>
          </a:r>
        </a:p>
      </dsp:txBody>
      <dsp:txXfrm rot="10800000">
        <a:off x="1626526" y="220"/>
        <a:ext cx="5071199" cy="620271"/>
      </dsp:txXfrm>
    </dsp:sp>
    <dsp:sp modelId="{06A69D38-5F60-4EE0-A6C4-0FC4DADC52A8}">
      <dsp:nvSpPr>
        <dsp:cNvPr id="0" name=""/>
        <dsp:cNvSpPr/>
      </dsp:nvSpPr>
      <dsp:spPr>
        <a:xfrm>
          <a:off x="1161322" y="220"/>
          <a:ext cx="620271" cy="620271"/>
        </a:xfrm>
        <a:prstGeom prst="ellipse">
          <a:avLst/>
        </a:prstGeom>
        <a:blipFill>
          <a:blip xmlns:r="http://schemas.openxmlformats.org/officeDocument/2006/relationships" r:embed="rId1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E43EEC4-4C6F-4C9E-A832-F3BFDE4C2BFD}">
      <dsp:nvSpPr>
        <dsp:cNvPr id="0" name=""/>
        <dsp:cNvSpPr/>
      </dsp:nvSpPr>
      <dsp:spPr>
        <a:xfrm rot="10800000">
          <a:off x="1471458" y="805648"/>
          <a:ext cx="5226267" cy="620271"/>
        </a:xfrm>
        <a:prstGeom prst="homePlate">
          <a:avLst/>
        </a:prstGeom>
        <a:solidFill>
          <a:srgbClr val="FFFF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3523" tIns="60960" rIns="113792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600" kern="1200" dirty="0">
              <a:solidFill>
                <a:srgbClr val="3E1A61"/>
              </a:solidFill>
            </a:rPr>
            <a:t>Der Begriff „Fake News“ wurde von Donald Trump benutzt, um gute Journalisten schlecht zu machen.</a:t>
          </a:r>
        </a:p>
      </dsp:txBody>
      <dsp:txXfrm rot="10800000">
        <a:off x="1626526" y="805648"/>
        <a:ext cx="5071199" cy="620271"/>
      </dsp:txXfrm>
    </dsp:sp>
    <dsp:sp modelId="{3AC1A5A8-2E02-4C76-B5B2-0281FE5DA371}">
      <dsp:nvSpPr>
        <dsp:cNvPr id="0" name=""/>
        <dsp:cNvSpPr/>
      </dsp:nvSpPr>
      <dsp:spPr>
        <a:xfrm>
          <a:off x="1161322" y="805648"/>
          <a:ext cx="620271" cy="620271"/>
        </a:xfrm>
        <a:prstGeom prst="ellipse">
          <a:avLst/>
        </a:prstGeom>
        <a:blipFill>
          <a:blip xmlns:r="http://schemas.openxmlformats.org/officeDocument/2006/relationships" r:embed="rId3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A483DB0-2223-4122-9B65-60553ECA54E1}">
      <dsp:nvSpPr>
        <dsp:cNvPr id="0" name=""/>
        <dsp:cNvSpPr/>
      </dsp:nvSpPr>
      <dsp:spPr>
        <a:xfrm rot="10800000">
          <a:off x="1471458" y="1611076"/>
          <a:ext cx="5226267" cy="620271"/>
        </a:xfrm>
        <a:prstGeom prst="homePlate">
          <a:avLst/>
        </a:prstGeom>
        <a:solidFill>
          <a:srgbClr val="FFFF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3523" tIns="60960" rIns="113792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600" kern="1200" dirty="0">
              <a:solidFill>
                <a:srgbClr val="002060"/>
              </a:solidFill>
            </a:rPr>
            <a:t>Professionelle Medien wie z.B. CNN, Washington Post, etc. recherchieren sehr gut ihre Informationen.</a:t>
          </a:r>
        </a:p>
      </dsp:txBody>
      <dsp:txXfrm rot="10800000">
        <a:off x="1626526" y="1611076"/>
        <a:ext cx="5071199" cy="620271"/>
      </dsp:txXfrm>
    </dsp:sp>
    <dsp:sp modelId="{8A424FBE-E170-4B46-B9D9-8831E7C42BE6}">
      <dsp:nvSpPr>
        <dsp:cNvPr id="0" name=""/>
        <dsp:cNvSpPr/>
      </dsp:nvSpPr>
      <dsp:spPr>
        <a:xfrm>
          <a:off x="1161322" y="1611076"/>
          <a:ext cx="620271" cy="620271"/>
        </a:xfrm>
        <a:prstGeom prst="ellipse">
          <a:avLst/>
        </a:prstGeom>
        <a:blipFill>
          <a:blip xmlns:r="http://schemas.openxmlformats.org/officeDocument/2006/relationships" r:embed="rId5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DDA9D81-DCDD-46EC-986B-BFF0B9ECFEFB}">
      <dsp:nvSpPr>
        <dsp:cNvPr id="0" name=""/>
        <dsp:cNvSpPr/>
      </dsp:nvSpPr>
      <dsp:spPr>
        <a:xfrm rot="10800000">
          <a:off x="1471458" y="2416504"/>
          <a:ext cx="5226267" cy="620271"/>
        </a:xfrm>
        <a:prstGeom prst="homePlate">
          <a:avLst/>
        </a:prstGeom>
        <a:solidFill>
          <a:srgbClr val="FFFF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3523" tIns="60960" rIns="113792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600" kern="1200" dirty="0">
              <a:solidFill>
                <a:srgbClr val="002060"/>
              </a:solidFill>
            </a:rPr>
            <a:t>Die Informationen beweisen aber oft, dass Donald Trump lügt. Deswegen sagt er, sie seien „Fake News“</a:t>
          </a:r>
        </a:p>
      </dsp:txBody>
      <dsp:txXfrm rot="10800000">
        <a:off x="1626526" y="2416504"/>
        <a:ext cx="5071199" cy="620271"/>
      </dsp:txXfrm>
    </dsp:sp>
    <dsp:sp modelId="{C6D624B5-7D5F-4E7F-B4B6-6B4722917C09}">
      <dsp:nvSpPr>
        <dsp:cNvPr id="0" name=""/>
        <dsp:cNvSpPr/>
      </dsp:nvSpPr>
      <dsp:spPr>
        <a:xfrm>
          <a:off x="1161322" y="2416504"/>
          <a:ext cx="620271" cy="620271"/>
        </a:xfrm>
        <a:prstGeom prst="ellipse">
          <a:avLst/>
        </a:prstGeom>
        <a:blipFill>
          <a:blip xmlns:r="http://schemas.openxmlformats.org/officeDocument/2006/relationships" r:embed="rId7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C482EC0-4556-4232-B684-4D6FA250B78B}">
      <dsp:nvSpPr>
        <dsp:cNvPr id="0" name=""/>
        <dsp:cNvSpPr/>
      </dsp:nvSpPr>
      <dsp:spPr>
        <a:xfrm rot="10800000">
          <a:off x="1471458" y="3221932"/>
          <a:ext cx="5226267" cy="620271"/>
        </a:xfrm>
        <a:prstGeom prst="homePlate">
          <a:avLst/>
        </a:prstGeom>
        <a:solidFill>
          <a:srgbClr val="FFFF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3523" tIns="60960" rIns="113792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600" kern="1200" dirty="0">
              <a:solidFill>
                <a:srgbClr val="002060"/>
              </a:solidFill>
            </a:rPr>
            <a:t>Wenn ihr den Begriff benutzt, macht ihr (ungewollt) selbst die professionellen Medien schlecht.</a:t>
          </a:r>
        </a:p>
      </dsp:txBody>
      <dsp:txXfrm rot="10800000">
        <a:off x="1626526" y="3221932"/>
        <a:ext cx="5071199" cy="620271"/>
      </dsp:txXfrm>
    </dsp:sp>
    <dsp:sp modelId="{66C07FBD-6822-4051-B250-555B766799AC}">
      <dsp:nvSpPr>
        <dsp:cNvPr id="0" name=""/>
        <dsp:cNvSpPr/>
      </dsp:nvSpPr>
      <dsp:spPr>
        <a:xfrm>
          <a:off x="1161322" y="3221932"/>
          <a:ext cx="620271" cy="620271"/>
        </a:xfrm>
        <a:prstGeom prst="ellipse">
          <a:avLst/>
        </a:prstGeom>
        <a:blipFill>
          <a:blip xmlns:r="http://schemas.openxmlformats.org/officeDocument/2006/relationships" r:embed="rId9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8747F74-F153-4274-8FBF-4622EC845697}">
      <dsp:nvSpPr>
        <dsp:cNvPr id="0" name=""/>
        <dsp:cNvSpPr/>
      </dsp:nvSpPr>
      <dsp:spPr>
        <a:xfrm rot="10800000">
          <a:off x="1512435" y="1731"/>
          <a:ext cx="5226267" cy="784178"/>
        </a:xfrm>
        <a:prstGeom prst="homePlate">
          <a:avLst/>
        </a:prstGeom>
        <a:solidFill>
          <a:srgbClr val="FFFF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5801" tIns="60960" rIns="113792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600" kern="1200" dirty="0">
              <a:solidFill>
                <a:srgbClr val="3E1A61"/>
              </a:solidFill>
            </a:rPr>
            <a:t>Es gibt unterschiedliche Möglichkeiten, Desinformation zu erstellen und zu verbreiten.</a:t>
          </a:r>
        </a:p>
      </dsp:txBody>
      <dsp:txXfrm rot="10800000">
        <a:off x="1708479" y="1731"/>
        <a:ext cx="5030223" cy="784178"/>
      </dsp:txXfrm>
    </dsp:sp>
    <dsp:sp modelId="{06A69D38-5F60-4EE0-A6C4-0FC4DADC52A8}">
      <dsp:nvSpPr>
        <dsp:cNvPr id="0" name=""/>
        <dsp:cNvSpPr/>
      </dsp:nvSpPr>
      <dsp:spPr>
        <a:xfrm>
          <a:off x="1120346" y="1731"/>
          <a:ext cx="784178" cy="784178"/>
        </a:xfrm>
        <a:prstGeom prst="ellipse">
          <a:avLst/>
        </a:prstGeom>
        <a:blipFill>
          <a:blip xmlns:r="http://schemas.openxmlformats.org/officeDocument/2006/relationships" r:embed="rId1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E43EEC4-4C6F-4C9E-A832-F3BFDE4C2BFD}">
      <dsp:nvSpPr>
        <dsp:cNvPr id="0" name=""/>
        <dsp:cNvSpPr/>
      </dsp:nvSpPr>
      <dsp:spPr>
        <a:xfrm rot="10800000">
          <a:off x="1512435" y="1019992"/>
          <a:ext cx="5226267" cy="784178"/>
        </a:xfrm>
        <a:prstGeom prst="homePlate">
          <a:avLst/>
        </a:prstGeom>
        <a:solidFill>
          <a:srgbClr val="FFFF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5801" tIns="60960" rIns="113792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600" b="1" kern="1200" dirty="0">
              <a:solidFill>
                <a:srgbClr val="3E1A61"/>
              </a:solidFill>
            </a:rPr>
            <a:t>Falscher Zusammenhang: </a:t>
          </a:r>
          <a:r>
            <a:rPr lang="de-DE" sz="1600" kern="1200" dirty="0">
              <a:solidFill>
                <a:srgbClr val="3E1A61"/>
              </a:solidFill>
            </a:rPr>
            <a:t>Wahre Informationen werden bewusst falsch dargestellt oder in einen falschen Zusammenhang gebracht. Z.B. Bilder, Zitate, Studien…</a:t>
          </a:r>
        </a:p>
      </dsp:txBody>
      <dsp:txXfrm rot="10800000">
        <a:off x="1708479" y="1019992"/>
        <a:ext cx="5030223" cy="784178"/>
      </dsp:txXfrm>
    </dsp:sp>
    <dsp:sp modelId="{3AC1A5A8-2E02-4C76-B5B2-0281FE5DA371}">
      <dsp:nvSpPr>
        <dsp:cNvPr id="0" name=""/>
        <dsp:cNvSpPr/>
      </dsp:nvSpPr>
      <dsp:spPr>
        <a:xfrm>
          <a:off x="1120346" y="1019992"/>
          <a:ext cx="784178" cy="784178"/>
        </a:xfrm>
        <a:prstGeom prst="ellipse">
          <a:avLst/>
        </a:prstGeom>
        <a:blipFill>
          <a:blip xmlns:r="http://schemas.openxmlformats.org/officeDocument/2006/relationships" r:embed="rId3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A483DB0-2223-4122-9B65-60553ECA54E1}">
      <dsp:nvSpPr>
        <dsp:cNvPr id="0" name=""/>
        <dsp:cNvSpPr/>
      </dsp:nvSpPr>
      <dsp:spPr>
        <a:xfrm rot="10800000">
          <a:off x="1512435" y="2038254"/>
          <a:ext cx="5226267" cy="784178"/>
        </a:xfrm>
        <a:prstGeom prst="homePlate">
          <a:avLst/>
        </a:prstGeom>
        <a:solidFill>
          <a:srgbClr val="FFFF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5801" tIns="60960" rIns="113792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600" b="1" kern="1200" dirty="0">
              <a:solidFill>
                <a:srgbClr val="002060"/>
              </a:solidFill>
            </a:rPr>
            <a:t>Manipulierte Inhalte: </a:t>
          </a:r>
          <a:r>
            <a:rPr lang="de-DE" sz="1600" kern="1200" dirty="0">
              <a:solidFill>
                <a:srgbClr val="002060"/>
              </a:solidFill>
            </a:rPr>
            <a:t>Eigentlich wahre Informationen werden so bearbeitet (manipuliert), dass eine ganz andere Botschaft entsteht. Z.B. Videos, Audios, Bilder.</a:t>
          </a:r>
        </a:p>
      </dsp:txBody>
      <dsp:txXfrm rot="10800000">
        <a:off x="1708479" y="2038254"/>
        <a:ext cx="5030223" cy="784178"/>
      </dsp:txXfrm>
    </dsp:sp>
    <dsp:sp modelId="{8A424FBE-E170-4B46-B9D9-8831E7C42BE6}">
      <dsp:nvSpPr>
        <dsp:cNvPr id="0" name=""/>
        <dsp:cNvSpPr/>
      </dsp:nvSpPr>
      <dsp:spPr>
        <a:xfrm>
          <a:off x="1120346" y="2038254"/>
          <a:ext cx="784178" cy="784178"/>
        </a:xfrm>
        <a:prstGeom prst="ellipse">
          <a:avLst/>
        </a:prstGeom>
        <a:blipFill>
          <a:blip xmlns:r="http://schemas.openxmlformats.org/officeDocument/2006/relationships" r:embed="rId5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DDA9D81-DCDD-46EC-986B-BFF0B9ECFEFB}">
      <dsp:nvSpPr>
        <dsp:cNvPr id="0" name=""/>
        <dsp:cNvSpPr/>
      </dsp:nvSpPr>
      <dsp:spPr>
        <a:xfrm rot="10800000">
          <a:off x="1512435" y="3056515"/>
          <a:ext cx="5226267" cy="784178"/>
        </a:xfrm>
        <a:prstGeom prst="homePlate">
          <a:avLst/>
        </a:prstGeom>
        <a:solidFill>
          <a:srgbClr val="FFFF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5801" tIns="60960" rIns="113792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600" b="1" kern="1200" dirty="0">
              <a:solidFill>
                <a:srgbClr val="3E1A61"/>
              </a:solidFill>
            </a:rPr>
            <a:t>Frei erfundene Inhalte: </a:t>
          </a:r>
          <a:r>
            <a:rPr lang="de-DE" sz="1600" b="0" kern="1200" dirty="0">
              <a:solidFill>
                <a:srgbClr val="3E1A61"/>
              </a:solidFill>
            </a:rPr>
            <a:t>Di</a:t>
          </a:r>
          <a:r>
            <a:rPr lang="de-DE" sz="1600" kern="1200" dirty="0">
              <a:solidFill>
                <a:srgbClr val="3E1A61"/>
              </a:solidFill>
            </a:rPr>
            <a:t>e Informationen sind vollkommen frei erfunden. Z.B. Texte, KI-generierte Bilder, Videos, … </a:t>
          </a:r>
          <a:endParaRPr lang="de-DE" sz="1600" kern="1200" dirty="0">
            <a:solidFill>
              <a:srgbClr val="002060"/>
            </a:solidFill>
          </a:endParaRPr>
        </a:p>
      </dsp:txBody>
      <dsp:txXfrm rot="10800000">
        <a:off x="1708479" y="3056515"/>
        <a:ext cx="5030223" cy="784178"/>
      </dsp:txXfrm>
    </dsp:sp>
    <dsp:sp modelId="{C6D624B5-7D5F-4E7F-B4B6-6B4722917C09}">
      <dsp:nvSpPr>
        <dsp:cNvPr id="0" name=""/>
        <dsp:cNvSpPr/>
      </dsp:nvSpPr>
      <dsp:spPr>
        <a:xfrm>
          <a:off x="1120346" y="3056515"/>
          <a:ext cx="784178" cy="784178"/>
        </a:xfrm>
        <a:prstGeom prst="ellipse">
          <a:avLst/>
        </a:prstGeom>
        <a:blipFill>
          <a:blip xmlns:r="http://schemas.openxmlformats.org/officeDocument/2006/relationships" r:embed="rId7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8747F74-F153-4274-8FBF-4622EC845697}">
      <dsp:nvSpPr>
        <dsp:cNvPr id="0" name=""/>
        <dsp:cNvSpPr/>
      </dsp:nvSpPr>
      <dsp:spPr>
        <a:xfrm rot="10800000">
          <a:off x="1346900" y="3175"/>
          <a:ext cx="4732698" cy="619317"/>
        </a:xfrm>
        <a:prstGeom prst="homePlate">
          <a:avLst/>
        </a:prstGeom>
        <a:solidFill>
          <a:srgbClr val="FFFF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3102" tIns="60960" rIns="113792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600" kern="1200" dirty="0">
              <a:solidFill>
                <a:srgbClr val="3E1A61"/>
              </a:solidFill>
            </a:rPr>
            <a:t>Denkt nach. Klingt die Nachricht glaubwürdig? Gibt es Punkte, die euch unlogisch erscheinen? </a:t>
          </a:r>
        </a:p>
      </dsp:txBody>
      <dsp:txXfrm rot="10800000">
        <a:off x="1501729" y="3175"/>
        <a:ext cx="4577869" cy="619317"/>
      </dsp:txXfrm>
    </dsp:sp>
    <dsp:sp modelId="{06A69D38-5F60-4EE0-A6C4-0FC4DADC52A8}">
      <dsp:nvSpPr>
        <dsp:cNvPr id="0" name=""/>
        <dsp:cNvSpPr/>
      </dsp:nvSpPr>
      <dsp:spPr>
        <a:xfrm>
          <a:off x="1037241" y="3175"/>
          <a:ext cx="619317" cy="619317"/>
        </a:xfrm>
        <a:prstGeom prst="ellipse">
          <a:avLst/>
        </a:prstGeom>
        <a:blipFill>
          <a:blip xmlns:r="http://schemas.openxmlformats.org/officeDocument/2006/relationships" r:embed="rId1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A483DB0-2223-4122-9B65-60553ECA54E1}">
      <dsp:nvSpPr>
        <dsp:cNvPr id="0" name=""/>
        <dsp:cNvSpPr/>
      </dsp:nvSpPr>
      <dsp:spPr>
        <a:xfrm rot="10800000">
          <a:off x="1346900" y="807364"/>
          <a:ext cx="4732698" cy="619317"/>
        </a:xfrm>
        <a:prstGeom prst="homePlate">
          <a:avLst/>
        </a:prstGeom>
        <a:solidFill>
          <a:srgbClr val="FFFF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3102" tIns="60960" rIns="113792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600" kern="1200" dirty="0">
              <a:solidFill>
                <a:srgbClr val="3E1A61"/>
              </a:solidFill>
            </a:rPr>
            <a:t>Geht es in der Nachricht um Informationen oder um Meinung?</a:t>
          </a:r>
        </a:p>
      </dsp:txBody>
      <dsp:txXfrm rot="10800000">
        <a:off x="1501729" y="807364"/>
        <a:ext cx="4577869" cy="619317"/>
      </dsp:txXfrm>
    </dsp:sp>
    <dsp:sp modelId="{8A424FBE-E170-4B46-B9D9-8831E7C42BE6}">
      <dsp:nvSpPr>
        <dsp:cNvPr id="0" name=""/>
        <dsp:cNvSpPr/>
      </dsp:nvSpPr>
      <dsp:spPr>
        <a:xfrm>
          <a:off x="1037241" y="807364"/>
          <a:ext cx="619317" cy="619317"/>
        </a:xfrm>
        <a:prstGeom prst="ellipse">
          <a:avLst/>
        </a:prstGeom>
        <a:blipFill>
          <a:blip xmlns:r="http://schemas.openxmlformats.org/officeDocument/2006/relationships" r:embed="rId3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407EBEA-56E2-405A-8211-D6B0FCEBE983}">
      <dsp:nvSpPr>
        <dsp:cNvPr id="0" name=""/>
        <dsp:cNvSpPr/>
      </dsp:nvSpPr>
      <dsp:spPr>
        <a:xfrm rot="10800000">
          <a:off x="1346900" y="1611553"/>
          <a:ext cx="4732698" cy="619317"/>
        </a:xfrm>
        <a:prstGeom prst="homePlate">
          <a:avLst/>
        </a:prstGeom>
        <a:solidFill>
          <a:srgbClr val="FFFF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3102" tIns="60960" rIns="113792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600" kern="1200" dirty="0">
              <a:solidFill>
                <a:srgbClr val="3E1A61"/>
              </a:solidFill>
            </a:rPr>
            <a:t>Gibt es jemanden, dem diese Nachricht besonders schadet oder nutzt?</a:t>
          </a:r>
        </a:p>
      </dsp:txBody>
      <dsp:txXfrm rot="10800000">
        <a:off x="1501729" y="1611553"/>
        <a:ext cx="4577869" cy="619317"/>
      </dsp:txXfrm>
    </dsp:sp>
    <dsp:sp modelId="{291BBDD7-B79B-467A-9517-B0F5760AD33E}">
      <dsp:nvSpPr>
        <dsp:cNvPr id="0" name=""/>
        <dsp:cNvSpPr/>
      </dsp:nvSpPr>
      <dsp:spPr>
        <a:xfrm>
          <a:off x="1037241" y="1611553"/>
          <a:ext cx="619317" cy="619317"/>
        </a:xfrm>
        <a:prstGeom prst="ellipse">
          <a:avLst/>
        </a:prstGeom>
        <a:blipFill>
          <a:blip xmlns:r="http://schemas.openxmlformats.org/officeDocument/2006/relationships" r:embed="rId5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DDA9D81-DCDD-46EC-986B-BFF0B9ECFEFB}">
      <dsp:nvSpPr>
        <dsp:cNvPr id="0" name=""/>
        <dsp:cNvSpPr/>
      </dsp:nvSpPr>
      <dsp:spPr>
        <a:xfrm rot="10800000">
          <a:off x="1346900" y="2415742"/>
          <a:ext cx="4732698" cy="619317"/>
        </a:xfrm>
        <a:prstGeom prst="homePlate">
          <a:avLst/>
        </a:prstGeom>
        <a:solidFill>
          <a:srgbClr val="FFFF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3102" tIns="60960" rIns="113792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600" kern="1200" dirty="0">
              <a:solidFill>
                <a:srgbClr val="3E1A61"/>
              </a:solidFill>
            </a:rPr>
            <a:t>Achtet in der Nachricht auf korrekte Rechtschreibung und Grammatik.</a:t>
          </a:r>
        </a:p>
      </dsp:txBody>
      <dsp:txXfrm rot="10800000">
        <a:off x="1501729" y="2415742"/>
        <a:ext cx="4577869" cy="619317"/>
      </dsp:txXfrm>
    </dsp:sp>
    <dsp:sp modelId="{C6D624B5-7D5F-4E7F-B4B6-6B4722917C09}">
      <dsp:nvSpPr>
        <dsp:cNvPr id="0" name=""/>
        <dsp:cNvSpPr/>
      </dsp:nvSpPr>
      <dsp:spPr>
        <a:xfrm>
          <a:off x="1037241" y="2415742"/>
          <a:ext cx="619317" cy="619317"/>
        </a:xfrm>
        <a:prstGeom prst="ellipse">
          <a:avLst/>
        </a:prstGeom>
        <a:blipFill>
          <a:blip xmlns:r="http://schemas.openxmlformats.org/officeDocument/2006/relationships" r:embed="rId7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C482EC0-4556-4232-B684-4D6FA250B78B}">
      <dsp:nvSpPr>
        <dsp:cNvPr id="0" name=""/>
        <dsp:cNvSpPr/>
      </dsp:nvSpPr>
      <dsp:spPr>
        <a:xfrm rot="10800000">
          <a:off x="1346900" y="3219931"/>
          <a:ext cx="4732698" cy="619317"/>
        </a:xfrm>
        <a:prstGeom prst="homePlate">
          <a:avLst/>
        </a:prstGeom>
        <a:solidFill>
          <a:srgbClr val="FFFF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3102" tIns="60960" rIns="113792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600" kern="1200" dirty="0">
              <a:solidFill>
                <a:srgbClr val="3E1A61"/>
              </a:solidFill>
            </a:rPr>
            <a:t>Werden besonders viele Ausrufezeichen und große Buchstaben verwendet?</a:t>
          </a:r>
        </a:p>
      </dsp:txBody>
      <dsp:txXfrm rot="10800000">
        <a:off x="1501729" y="3219931"/>
        <a:ext cx="4577869" cy="619317"/>
      </dsp:txXfrm>
    </dsp:sp>
    <dsp:sp modelId="{66C07FBD-6822-4051-B250-555B766799AC}">
      <dsp:nvSpPr>
        <dsp:cNvPr id="0" name=""/>
        <dsp:cNvSpPr/>
      </dsp:nvSpPr>
      <dsp:spPr>
        <a:xfrm>
          <a:off x="1037241" y="3219931"/>
          <a:ext cx="619317" cy="619317"/>
        </a:xfrm>
        <a:prstGeom prst="ellipse">
          <a:avLst/>
        </a:prstGeom>
        <a:blipFill>
          <a:blip xmlns:r="http://schemas.openxmlformats.org/officeDocument/2006/relationships" r:embed="rId9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CCB841B-39C6-495F-99DE-22C6E9573A10}">
      <dsp:nvSpPr>
        <dsp:cNvPr id="0" name=""/>
        <dsp:cNvSpPr/>
      </dsp:nvSpPr>
      <dsp:spPr>
        <a:xfrm rot="10800000">
          <a:off x="1346900" y="3175"/>
          <a:ext cx="4732698" cy="619317"/>
        </a:xfrm>
        <a:prstGeom prst="homePlate">
          <a:avLst/>
        </a:prstGeom>
        <a:solidFill>
          <a:srgbClr val="FFFF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3102" tIns="60960" rIns="113792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600" kern="1200" dirty="0">
              <a:solidFill>
                <a:srgbClr val="3E1A61"/>
              </a:solidFill>
            </a:rPr>
            <a:t>Wer hat euch die Nachricht geschickt? Was weiß er*sie darüber?</a:t>
          </a:r>
        </a:p>
      </dsp:txBody>
      <dsp:txXfrm rot="10800000">
        <a:off x="1501729" y="3175"/>
        <a:ext cx="4577869" cy="619317"/>
      </dsp:txXfrm>
    </dsp:sp>
    <dsp:sp modelId="{01650E36-9FCD-46AC-8C2D-22E66759B235}">
      <dsp:nvSpPr>
        <dsp:cNvPr id="0" name=""/>
        <dsp:cNvSpPr/>
      </dsp:nvSpPr>
      <dsp:spPr>
        <a:xfrm>
          <a:off x="1037241" y="3175"/>
          <a:ext cx="619317" cy="619317"/>
        </a:xfrm>
        <a:prstGeom prst="ellipse">
          <a:avLst/>
        </a:prstGeom>
        <a:blipFill>
          <a:blip xmlns:r="http://schemas.openxmlformats.org/officeDocument/2006/relationships" r:embed="rId1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8747F74-F153-4274-8FBF-4622EC845697}">
      <dsp:nvSpPr>
        <dsp:cNvPr id="0" name=""/>
        <dsp:cNvSpPr/>
      </dsp:nvSpPr>
      <dsp:spPr>
        <a:xfrm rot="10800000">
          <a:off x="1346900" y="807364"/>
          <a:ext cx="4732698" cy="619317"/>
        </a:xfrm>
        <a:prstGeom prst="homePlate">
          <a:avLst/>
        </a:prstGeom>
        <a:solidFill>
          <a:srgbClr val="FFFF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3102" tIns="60960" rIns="113792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600" kern="1200" dirty="0">
              <a:solidFill>
                <a:srgbClr val="3E1A61"/>
              </a:solidFill>
            </a:rPr>
            <a:t>Könnt ihr erkennen, woher die Nachricht kommt?</a:t>
          </a:r>
        </a:p>
      </dsp:txBody>
      <dsp:txXfrm rot="10800000">
        <a:off x="1501729" y="807364"/>
        <a:ext cx="4577869" cy="619317"/>
      </dsp:txXfrm>
    </dsp:sp>
    <dsp:sp modelId="{06A69D38-5F60-4EE0-A6C4-0FC4DADC52A8}">
      <dsp:nvSpPr>
        <dsp:cNvPr id="0" name=""/>
        <dsp:cNvSpPr/>
      </dsp:nvSpPr>
      <dsp:spPr>
        <a:xfrm>
          <a:off x="1037241" y="807364"/>
          <a:ext cx="619317" cy="619317"/>
        </a:xfrm>
        <a:prstGeom prst="ellipse">
          <a:avLst/>
        </a:prstGeom>
        <a:blipFill>
          <a:blip xmlns:r="http://schemas.openxmlformats.org/officeDocument/2006/relationships" r:embed="rId3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E43EEC4-4C6F-4C9E-A832-F3BFDE4C2BFD}">
      <dsp:nvSpPr>
        <dsp:cNvPr id="0" name=""/>
        <dsp:cNvSpPr/>
      </dsp:nvSpPr>
      <dsp:spPr>
        <a:xfrm rot="10800000">
          <a:off x="1346900" y="1611553"/>
          <a:ext cx="4732698" cy="619317"/>
        </a:xfrm>
        <a:prstGeom prst="homePlate">
          <a:avLst/>
        </a:prstGeom>
        <a:solidFill>
          <a:srgbClr val="FFFF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3102" tIns="60960" rIns="113792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600" kern="1200" dirty="0">
              <a:solidFill>
                <a:srgbClr val="3E1A61"/>
              </a:solidFill>
            </a:rPr>
            <a:t>Kennt ihr die Nachrichtenseite? Ist sie gut und vertrauenswürdig?</a:t>
          </a:r>
        </a:p>
      </dsp:txBody>
      <dsp:txXfrm rot="10800000">
        <a:off x="1501729" y="1611553"/>
        <a:ext cx="4577869" cy="619317"/>
      </dsp:txXfrm>
    </dsp:sp>
    <dsp:sp modelId="{3AC1A5A8-2E02-4C76-B5B2-0281FE5DA371}">
      <dsp:nvSpPr>
        <dsp:cNvPr id="0" name=""/>
        <dsp:cNvSpPr/>
      </dsp:nvSpPr>
      <dsp:spPr>
        <a:xfrm>
          <a:off x="1037241" y="1611553"/>
          <a:ext cx="619317" cy="619317"/>
        </a:xfrm>
        <a:prstGeom prst="ellipse">
          <a:avLst/>
        </a:prstGeom>
        <a:blipFill>
          <a:blip xmlns:r="http://schemas.openxmlformats.org/officeDocument/2006/relationships" r:embed="rId5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C497A99-E353-47BC-B276-732BAC2FE4B3}">
      <dsp:nvSpPr>
        <dsp:cNvPr id="0" name=""/>
        <dsp:cNvSpPr/>
      </dsp:nvSpPr>
      <dsp:spPr>
        <a:xfrm rot="10800000">
          <a:off x="1346900" y="2415742"/>
          <a:ext cx="4732698" cy="619317"/>
        </a:xfrm>
        <a:prstGeom prst="homePlate">
          <a:avLst/>
        </a:prstGeom>
        <a:solidFill>
          <a:srgbClr val="FFFF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3102" tIns="60960" rIns="113792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600" kern="1200" dirty="0">
              <a:solidFill>
                <a:srgbClr val="3E1A61"/>
              </a:solidFill>
            </a:rPr>
            <a:t>Kennt ihr den Namen der Person, die die Nachrichten verbreitet?</a:t>
          </a:r>
        </a:p>
      </dsp:txBody>
      <dsp:txXfrm rot="10800000">
        <a:off x="1501729" y="2415742"/>
        <a:ext cx="4577869" cy="619317"/>
      </dsp:txXfrm>
    </dsp:sp>
    <dsp:sp modelId="{A266F534-6985-47FA-A8E0-240793E0E902}">
      <dsp:nvSpPr>
        <dsp:cNvPr id="0" name=""/>
        <dsp:cNvSpPr/>
      </dsp:nvSpPr>
      <dsp:spPr>
        <a:xfrm>
          <a:off x="1037241" y="2415742"/>
          <a:ext cx="619317" cy="619317"/>
        </a:xfrm>
        <a:prstGeom prst="ellipse">
          <a:avLst/>
        </a:prstGeom>
        <a:blipFill>
          <a:blip xmlns:r="http://schemas.openxmlformats.org/officeDocument/2006/relationships" r:embed="rId7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A483DB0-2223-4122-9B65-60553ECA54E1}">
      <dsp:nvSpPr>
        <dsp:cNvPr id="0" name=""/>
        <dsp:cNvSpPr/>
      </dsp:nvSpPr>
      <dsp:spPr>
        <a:xfrm rot="10800000">
          <a:off x="1346900" y="3219931"/>
          <a:ext cx="4732698" cy="619317"/>
        </a:xfrm>
        <a:prstGeom prst="homePlate">
          <a:avLst/>
        </a:prstGeom>
        <a:solidFill>
          <a:srgbClr val="FFFF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3102" tIns="60960" rIns="113792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600" kern="1200" dirty="0">
              <a:solidFill>
                <a:srgbClr val="3E1A61"/>
              </a:solidFill>
            </a:rPr>
            <a:t>Pro Tipp: Wenn ihr die Seite nicht kennt, sucht das Impressum.</a:t>
          </a:r>
        </a:p>
      </dsp:txBody>
      <dsp:txXfrm rot="10800000">
        <a:off x="1501729" y="3219931"/>
        <a:ext cx="4577869" cy="619317"/>
      </dsp:txXfrm>
    </dsp:sp>
    <dsp:sp modelId="{8A424FBE-E170-4B46-B9D9-8831E7C42BE6}">
      <dsp:nvSpPr>
        <dsp:cNvPr id="0" name=""/>
        <dsp:cNvSpPr/>
      </dsp:nvSpPr>
      <dsp:spPr>
        <a:xfrm>
          <a:off x="1037241" y="3219931"/>
          <a:ext cx="619317" cy="619317"/>
        </a:xfrm>
        <a:prstGeom prst="ellipse">
          <a:avLst/>
        </a:prstGeom>
        <a:blipFill>
          <a:blip xmlns:r="http://schemas.openxmlformats.org/officeDocument/2006/relationships" r:embed="rId9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07EB9DA-3098-4CEA-ADBB-1D382042CECB}" type="datetimeFigureOut">
              <a:rPr lang="de-DE" smtClean="0"/>
              <a:t>25.09.2024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B4576C2-1745-48D3-BD1E-1FE263157F3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028373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de-DE" sz="1200" b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00:00</a:t>
            </a:r>
            <a:r>
              <a:rPr lang="de-DE" sz="1200" b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lang="de-DE" sz="1200" b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Cybergrooming Puzzle (Gruppenarbeit)</a:t>
            </a:r>
            <a:endParaRPr lang="de-DE" sz="1200" b="1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de-DE" sz="120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3 KG bekommen Ausschnitte aus 3 unterschiedlichen Chatverläufen </a:t>
            </a:r>
            <a:endParaRPr lang="de-DE" sz="12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de-DE" sz="120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pinnen sie an</a:t>
            </a:r>
            <a:endParaRPr lang="de-DE" sz="12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4576C2-1745-48D3-BD1E-1FE263157F31}" type="slidenum">
              <a:rPr lang="de-DE" smtClean="0"/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2497737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4576C2-1745-48D3-BD1E-1FE263157F31}" type="slidenum">
              <a:rPr lang="de-DE" smtClean="0"/>
              <a:t>12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1485881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4576C2-1745-48D3-BD1E-1FE263157F31}" type="slidenum">
              <a:rPr lang="de-DE" smtClean="0"/>
              <a:t>13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5148219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4576C2-1745-48D3-BD1E-1FE263157F31}" type="slidenum">
              <a:rPr lang="de-DE" smtClean="0"/>
              <a:t>14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2955410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80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01:20</a:t>
            </a:r>
            <a:r>
              <a:rPr lang="de-DE" sz="18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lang="de-DE" sz="180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Präsentation: Wie umgehen mit den Kettenbriefen? Und Präsentation </a:t>
            </a:r>
            <a:endParaRPr lang="de-DE" sz="18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4576C2-1745-48D3-BD1E-1FE263157F31}" type="slidenum">
              <a:rPr lang="de-DE" smtClean="0"/>
              <a:t>15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5134777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4576C2-1745-48D3-BD1E-1FE263157F31}" type="slidenum">
              <a:rPr lang="de-DE" smtClean="0"/>
              <a:t>16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3222427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4576C2-1745-48D3-BD1E-1FE263157F31}" type="slidenum">
              <a:rPr lang="de-DE" smtClean="0"/>
              <a:t>17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8314996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80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01:20</a:t>
            </a:r>
            <a:r>
              <a:rPr lang="de-DE" sz="18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lang="de-DE" sz="180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Präsentation: Wie umgehen mit den Kettenbriefen? Und Präsentation </a:t>
            </a:r>
            <a:endParaRPr lang="de-DE" sz="18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4576C2-1745-48D3-BD1E-1FE263157F31}" type="slidenum">
              <a:rPr lang="de-DE" smtClean="0"/>
              <a:t>18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9521133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20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01:10</a:t>
            </a:r>
            <a:r>
              <a:rPr lang="de-DE" sz="12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lang="de-DE" sz="120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Kettenbriefe – Was tun? (Gruppenarbeit)</a:t>
            </a:r>
            <a:r>
              <a:rPr lang="de-DE" sz="12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endParaRPr lang="de-DE"/>
          </a:p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4576C2-1745-48D3-BD1E-1FE263157F31}" type="slidenum">
              <a:rPr lang="de-DE" smtClean="0"/>
              <a:t>19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3383520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4576C2-1745-48D3-BD1E-1FE263157F31}" type="slidenum">
              <a:rPr lang="de-DE" smtClean="0"/>
              <a:t>20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64719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20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01:10</a:t>
            </a:r>
            <a:r>
              <a:rPr lang="de-DE" sz="12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lang="de-DE" sz="120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Kettenbriefe – Was tun? (Gruppenarbeit)</a:t>
            </a:r>
            <a:r>
              <a:rPr lang="de-DE" sz="12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endParaRPr lang="de-DE"/>
          </a:p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4576C2-1745-48D3-BD1E-1FE263157F31}" type="slidenum">
              <a:rPr lang="de-DE" smtClean="0"/>
              <a:t>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4476941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80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01:20</a:t>
            </a:r>
            <a:r>
              <a:rPr lang="de-DE" sz="18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lang="de-DE" sz="180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Präsentation: Wie umgehen mit den Kettenbriefen? Und Präsentation </a:t>
            </a:r>
            <a:endParaRPr lang="de-DE" sz="18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4576C2-1745-48D3-BD1E-1FE263157F31}" type="slidenum">
              <a:rPr lang="de-DE" smtClean="0"/>
              <a:t>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3668140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DBFF670-CE3D-4D45-BAA6-82D3799B73F4}" type="slidenum">
              <a:rPr lang="de-DE" smtClean="0"/>
              <a:t>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7091883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80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01:20</a:t>
            </a:r>
            <a:r>
              <a:rPr lang="de-DE" sz="18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lang="de-DE" sz="180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Präsentation: Wie umgehen mit den Kettenbriefen? Und Präsentation </a:t>
            </a:r>
            <a:endParaRPr lang="de-DE" sz="18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4576C2-1745-48D3-BD1E-1FE263157F31}" type="slidenum">
              <a:rPr lang="de-DE" smtClean="0"/>
              <a:t>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8746467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01:35</a:t>
            </a:r>
            <a:r>
              <a:rPr lang="de-DE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lang="de-DE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Pause 15 Min.</a:t>
            </a:r>
            <a:endParaRPr lang="de-DE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br>
              <a:rPr lang="de-DE" dirty="0"/>
            </a:b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4576C2-1745-48D3-BD1E-1FE263157F31}" type="slidenum">
              <a:rPr lang="de-DE" smtClean="0"/>
              <a:t>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5583057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01:35</a:t>
            </a:r>
            <a:r>
              <a:rPr lang="de-DE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lang="de-DE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Pause 15 Min.</a:t>
            </a:r>
            <a:endParaRPr lang="de-DE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br>
              <a:rPr lang="de-DE" dirty="0"/>
            </a:b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4576C2-1745-48D3-BD1E-1FE263157F31}" type="slidenum">
              <a:rPr lang="de-DE" smtClean="0"/>
              <a:t>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1180299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de-DE" sz="1200" b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00:00</a:t>
            </a:r>
            <a:r>
              <a:rPr lang="de-DE" sz="1200" b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lang="de-DE" sz="1200" b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Cybergrooming Puzzle (Gruppenarbeit)</a:t>
            </a:r>
            <a:endParaRPr lang="de-DE" sz="1200" b="1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de-DE" sz="120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3 KG bekommen Ausschnitte aus 3 unterschiedlichen Chatverläufen </a:t>
            </a:r>
            <a:endParaRPr lang="de-DE" sz="12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de-DE" sz="120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pinnen sie an</a:t>
            </a:r>
            <a:endParaRPr lang="de-DE" sz="12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4576C2-1745-48D3-BD1E-1FE263157F31}" type="slidenum">
              <a:rPr lang="de-DE" smtClean="0"/>
              <a:t>10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0685792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de-DE" sz="180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00:10</a:t>
            </a:r>
            <a:r>
              <a:rPr lang="de-DE" sz="18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lang="de-DE" sz="180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Fragen zu den Puzzles (PPT-Folie) </a:t>
            </a:r>
            <a:endParaRPr lang="de-DE" sz="18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de-DE" sz="180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de-DE" sz="18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de-DE" sz="180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00:20</a:t>
            </a:r>
            <a:r>
              <a:rPr lang="de-DE" sz="18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lang="de-DE" sz="180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Präsentation der Ergebnisse und Diskussion</a:t>
            </a:r>
            <a:endParaRPr lang="de-DE" sz="18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4576C2-1745-48D3-BD1E-1FE263157F31}" type="slidenum">
              <a:rPr lang="de-DE" smtClean="0"/>
              <a:t>11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052757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ABAB531-2370-5A5A-9502-86DBCB8CA0D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10B08833-1C34-909E-8EC5-2D785EAF353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80E02966-06B4-E5E5-D41B-A0035234D2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426942-6101-734B-B8EA-55CC50E5B987}" type="datetimeFigureOut">
              <a:rPr lang="de-DE" smtClean="0"/>
              <a:t>25.09.2024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DB7D7FDA-F7AE-34D1-A956-9928B220E4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12A45FE4-EDE9-9D16-F621-55A0FA16B2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3EFD43-511C-8641-9F70-36179AC4BCB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958790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D9B87B3-B126-2313-2D6D-21CE2732AC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2B42A012-F93B-713F-5591-4E526F035FE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3EB9E822-60DA-C23E-989E-24BE8CC3B4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426942-6101-734B-B8EA-55CC50E5B987}" type="datetimeFigureOut">
              <a:rPr lang="de-DE" smtClean="0"/>
              <a:t>25.09.2024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C0BB24C0-9ED3-CCF5-7A2B-2B0D79AFB6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243122A1-DCA0-95CA-2579-C770B8CC3E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3EFD43-511C-8641-9F70-36179AC4BCB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05651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149B66A1-6642-59EA-F51F-87E9A669460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594135EC-B5B6-4CCD-906F-BA274C9DED8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A22C0F81-BC7B-0EB8-B2DF-DB4008760B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426942-6101-734B-B8EA-55CC50E5B987}" type="datetimeFigureOut">
              <a:rPr lang="de-DE" smtClean="0"/>
              <a:t>25.09.2024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894FC55C-BC62-281F-0F4F-A83AE03C1B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2446D250-20D4-E110-AE47-59D6D05F68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3EFD43-511C-8641-9F70-36179AC4BCB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9626907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7379D45-BAFD-BF0A-CCEC-E963EEFA98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3304" y="1598020"/>
            <a:ext cx="10260496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603B5670-26CA-0C3F-9ACD-E30A4C7AC9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426942-6101-734B-B8EA-55CC50E5B987}" type="datetimeFigureOut">
              <a:rPr lang="de-DE" smtClean="0"/>
              <a:t>25.09.2024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A201AC5C-3E48-415E-D0C2-94D8D5F54C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5F6C0FD6-2F56-FC0B-348A-F9BBEAEF97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3EFD43-511C-8641-9F70-36179AC4BCB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04189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A295FED-3476-68FA-26C3-74EB080887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3833FDB8-3679-556A-09F0-764934F6237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81572343-EA28-BFD0-D879-1F3429C6F4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426942-6101-734B-B8EA-55CC50E5B987}" type="datetimeFigureOut">
              <a:rPr lang="de-DE" smtClean="0"/>
              <a:t>25.09.2024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1802B49F-E1AA-25A6-3961-B889E9025E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45141625-1533-B965-4BCC-82C4539A5B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3EFD43-511C-8641-9F70-36179AC4BCB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059303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B8F3D4D-E517-E5EB-87C8-1644CD00BE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EAE86B91-6E49-A712-5905-DA5EDE01CB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FA0A7DDF-918E-8D2A-0D1D-0709772C2F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426942-6101-734B-B8EA-55CC50E5B987}" type="datetimeFigureOut">
              <a:rPr lang="de-DE" smtClean="0"/>
              <a:t>25.09.2024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78D859DF-EFC7-19C9-EAB1-7BE9307290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E6EAC2F1-74B7-E9E1-4C7F-2C881F1599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3EFD43-511C-8641-9F70-36179AC4BCB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024046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9AD4160-0C22-7EDF-49CD-51980A28E3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50B47367-A1E2-4BBA-2291-D1362C61CCC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E1231A55-DD88-0E82-D099-D2B94442F03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682ED8AF-53A1-5012-5713-26356E689E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426942-6101-734B-B8EA-55CC50E5B987}" type="datetimeFigureOut">
              <a:rPr lang="de-DE" smtClean="0"/>
              <a:t>25.09.2024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CC14A6D8-8CCF-5E81-C927-C36BDB580D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BCA62499-67A4-A7CC-D25F-FF866576A0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3EFD43-511C-8641-9F70-36179AC4BCB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822199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AAE512F-6FCA-5F17-F660-50BE4FCF5B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B78A8474-787C-8385-4B3B-6D2DBC2D861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B1A139EB-EB91-F209-61AF-03F3C1566C7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F54D8088-69CA-A4C5-FF78-2E8FC217F46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DFBDF62B-CE27-3D33-A326-297F2F1AB8B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7EA12992-0E91-8CEE-9223-709390E8C4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426942-6101-734B-B8EA-55CC50E5B987}" type="datetimeFigureOut">
              <a:rPr lang="de-DE" smtClean="0"/>
              <a:t>25.09.2024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09B9EC4E-19E5-EE0C-7A24-5A9BB039F6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51B9C6DE-6982-A68B-5824-E7DCE74D09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3EFD43-511C-8641-9F70-36179AC4BCB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397568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B293FBE-6F6F-B9FE-18D5-A29AEE24C3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D48E8C1C-0A84-6A46-DA65-9075D24988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426942-6101-734B-B8EA-55CC50E5B987}" type="datetimeFigureOut">
              <a:rPr lang="de-DE" smtClean="0"/>
              <a:t>25.09.2024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22FC9A44-C604-A690-35A3-D5E56D5A84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7F99676E-0ED4-0F0C-E3BE-6C091F38C8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3EFD43-511C-8641-9F70-36179AC4BCB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009722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C4E53A53-408E-8FED-85EB-8918D7FACB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426942-6101-734B-B8EA-55CC50E5B987}" type="datetimeFigureOut">
              <a:rPr lang="de-DE" smtClean="0"/>
              <a:t>25.09.2024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27F881EE-A5F2-D939-A6F9-ACD500BBBA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9060E922-A2E9-4938-9FC4-FA6F9BB413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3EFD43-511C-8641-9F70-36179AC4BCB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406908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E0D2891-6807-0079-4EBB-44B910E06F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2EC2DF0-E589-D5BB-5AF1-94AD376D13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1B548203-96B0-D9A4-751F-36C46CD2F7D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0B1A636B-5BF8-FD35-DB29-2E3DDC14D6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426942-6101-734B-B8EA-55CC50E5B987}" type="datetimeFigureOut">
              <a:rPr lang="de-DE" smtClean="0"/>
              <a:t>25.09.2024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C13F3952-34E9-8473-6747-2BF4966BB7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A8C35355-182B-CB5E-F7D4-D073C02345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3EFD43-511C-8641-9F70-36179AC4BCB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301962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5F2C99A-DE31-B386-68D0-493C6F05E2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DD034016-57A3-A661-F42A-A44225FE99E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2D61C570-352E-7DB3-85B2-6D2A7157F52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EF71EFB1-A3CF-4940-B5F4-74812EC29F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426942-6101-734B-B8EA-55CC50E5B987}" type="datetimeFigureOut">
              <a:rPr lang="de-DE" smtClean="0"/>
              <a:t>25.09.2024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41F05CC3-40A3-93AB-6E2A-415137DB96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DA03C36E-ABE6-6BF6-D0CB-6E103EA4BC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3EFD43-511C-8641-9F70-36179AC4BCB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991302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.emf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emf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D9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C5112B32-3566-067D-8CA6-997223B9AC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3304" y="1523206"/>
            <a:ext cx="1026049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F8B273D0-8F0E-EFC4-D21A-0162324215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93304" y="2938463"/>
            <a:ext cx="10260496" cy="3238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AD8F0CFC-038C-2907-4DF4-CA44DE0C424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426942-6101-734B-B8EA-55CC50E5B987}" type="datetimeFigureOut">
              <a:rPr lang="de-DE" smtClean="0"/>
              <a:t>25.09.2024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3764B59B-294E-CC88-2C44-908F00544E1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3C6072DA-54D7-028B-4963-12EDD3F43B9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3EFD43-511C-8641-9F70-36179AC4BCBE}" type="slidenum">
              <a:rPr lang="de-DE" smtClean="0"/>
              <a:t>‹Nr.›</a:t>
            </a:fld>
            <a:endParaRPr lang="de-DE"/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7557583D-A444-8601-A2BC-37DB62ADBB9F}"/>
              </a:ext>
            </a:extLst>
          </p:cNvPr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>
            <a:off x="0" y="3619500"/>
            <a:ext cx="762000" cy="3238500"/>
          </a:xfrm>
          <a:prstGeom prst="rect">
            <a:avLst/>
          </a:prstGeom>
          <a:solidFill>
            <a:srgbClr val="FF0000">
              <a:alpha val="0"/>
            </a:srgbClr>
          </a:solidFill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D7D4C2A5-F724-6CC9-ADE4-E92041CF8CDC}"/>
              </a:ext>
            </a:extLst>
          </p:cNvPr>
          <p:cNvPicPr>
            <a:picLocks noChangeAspect="1"/>
          </p:cNvPicPr>
          <p:nvPr userDrawn="1"/>
        </p:nvPicPr>
        <p:blipFill>
          <a:blip r:embed="rId15"/>
          <a:stretch>
            <a:fillRect/>
          </a:stretch>
        </p:blipFill>
        <p:spPr>
          <a:xfrm>
            <a:off x="11010900" y="0"/>
            <a:ext cx="1181100" cy="5092700"/>
          </a:xfrm>
          <a:prstGeom prst="rect">
            <a:avLst/>
          </a:prstGeom>
          <a:solidFill>
            <a:srgbClr val="FF0000">
              <a:alpha val="0"/>
            </a:srgbClr>
          </a:solidFill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4C69FEB1-3C49-30A1-4B47-54EF9CB72206}"/>
              </a:ext>
            </a:extLst>
          </p:cNvPr>
          <p:cNvPicPr>
            <a:picLocks noChangeAspect="1"/>
          </p:cNvPicPr>
          <p:nvPr userDrawn="1"/>
        </p:nvPicPr>
        <p:blipFill>
          <a:blip r:embed="rId16"/>
          <a:stretch>
            <a:fillRect/>
          </a:stretch>
        </p:blipFill>
        <p:spPr>
          <a:xfrm>
            <a:off x="381000" y="392217"/>
            <a:ext cx="1854200" cy="10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41217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emf"/><Relationship Id="rId5" Type="http://schemas.openxmlformats.org/officeDocument/2006/relationships/image" Target="../media/image3.emf"/><Relationship Id="rId4" Type="http://schemas.openxmlformats.org/officeDocument/2006/relationships/image" Target="../media/image5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emf"/><Relationship Id="rId5" Type="http://schemas.openxmlformats.org/officeDocument/2006/relationships/image" Target="../media/image3.emf"/><Relationship Id="rId4" Type="http://schemas.openxmlformats.org/officeDocument/2006/relationships/image" Target="../media/image5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3" Type="http://schemas.openxmlformats.org/officeDocument/2006/relationships/diagramData" Target="../diagrams/data8.xml"/><Relationship Id="rId7" Type="http://schemas.microsoft.com/office/2007/relationships/diagramDrawing" Target="../diagrams/drawing8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8.xml"/><Relationship Id="rId5" Type="http://schemas.openxmlformats.org/officeDocument/2006/relationships/diagramQuickStyle" Target="../diagrams/quickStyle8.xml"/><Relationship Id="rId10" Type="http://schemas.openxmlformats.org/officeDocument/2006/relationships/image" Target="../media/image44.jpeg"/><Relationship Id="rId4" Type="http://schemas.openxmlformats.org/officeDocument/2006/relationships/diagramLayout" Target="../diagrams/layout8.xml"/><Relationship Id="rId9" Type="http://schemas.openxmlformats.org/officeDocument/2006/relationships/image" Target="../media/image52.sv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png"/><Relationship Id="rId3" Type="http://schemas.openxmlformats.org/officeDocument/2006/relationships/diagramData" Target="../diagrams/data9.xml"/><Relationship Id="rId7" Type="http://schemas.microsoft.com/office/2007/relationships/diagramDrawing" Target="../diagrams/drawing9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9.xml"/><Relationship Id="rId5" Type="http://schemas.openxmlformats.org/officeDocument/2006/relationships/diagramQuickStyle" Target="../diagrams/quickStyle9.xml"/><Relationship Id="rId10" Type="http://schemas.openxmlformats.org/officeDocument/2006/relationships/image" Target="../media/image44.jpeg"/><Relationship Id="rId4" Type="http://schemas.openxmlformats.org/officeDocument/2006/relationships/diagramLayout" Target="../diagrams/layout9.xml"/><Relationship Id="rId9" Type="http://schemas.openxmlformats.org/officeDocument/2006/relationships/image" Target="../media/image64.sv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png"/><Relationship Id="rId3" Type="http://schemas.openxmlformats.org/officeDocument/2006/relationships/diagramData" Target="../diagrams/data10.xml"/><Relationship Id="rId7" Type="http://schemas.microsoft.com/office/2007/relationships/diagramDrawing" Target="../diagrams/drawing10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0.xml"/><Relationship Id="rId5" Type="http://schemas.openxmlformats.org/officeDocument/2006/relationships/diagramQuickStyle" Target="../diagrams/quickStyle10.xml"/><Relationship Id="rId10" Type="http://schemas.openxmlformats.org/officeDocument/2006/relationships/image" Target="../media/image44.jpeg"/><Relationship Id="rId4" Type="http://schemas.openxmlformats.org/officeDocument/2006/relationships/diagramLayout" Target="../diagrams/layout10.xml"/><Relationship Id="rId9" Type="http://schemas.openxmlformats.org/officeDocument/2006/relationships/image" Target="../media/image66.sv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.png"/><Relationship Id="rId3" Type="http://schemas.openxmlformats.org/officeDocument/2006/relationships/diagramData" Target="../diagrams/data11.xml"/><Relationship Id="rId7" Type="http://schemas.microsoft.com/office/2007/relationships/diagramDrawing" Target="../diagrams/drawing11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1.xml"/><Relationship Id="rId5" Type="http://schemas.openxmlformats.org/officeDocument/2006/relationships/diagramQuickStyle" Target="../diagrams/quickStyle11.xml"/><Relationship Id="rId10" Type="http://schemas.openxmlformats.org/officeDocument/2006/relationships/image" Target="../media/image44.jpeg"/><Relationship Id="rId4" Type="http://schemas.openxmlformats.org/officeDocument/2006/relationships/diagramLayout" Target="../diagrams/layout11.xml"/><Relationship Id="rId9" Type="http://schemas.openxmlformats.org/officeDocument/2006/relationships/image" Target="../media/image68.sv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3.png"/><Relationship Id="rId3" Type="http://schemas.openxmlformats.org/officeDocument/2006/relationships/diagramData" Target="../diagrams/data12.xml"/><Relationship Id="rId7" Type="http://schemas.microsoft.com/office/2007/relationships/diagramDrawing" Target="../diagrams/drawing12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2.xml"/><Relationship Id="rId5" Type="http://schemas.openxmlformats.org/officeDocument/2006/relationships/diagramQuickStyle" Target="../diagrams/quickStyle12.xml"/><Relationship Id="rId10" Type="http://schemas.openxmlformats.org/officeDocument/2006/relationships/image" Target="../media/image44.jpeg"/><Relationship Id="rId4" Type="http://schemas.openxmlformats.org/officeDocument/2006/relationships/diagramLayout" Target="../diagrams/layout12.xml"/><Relationship Id="rId9" Type="http://schemas.openxmlformats.org/officeDocument/2006/relationships/image" Target="../media/image74.sv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9.png"/><Relationship Id="rId3" Type="http://schemas.openxmlformats.org/officeDocument/2006/relationships/diagramData" Target="../diagrams/data13.xml"/><Relationship Id="rId7" Type="http://schemas.microsoft.com/office/2007/relationships/diagramDrawing" Target="../diagrams/drawing13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3.xml"/><Relationship Id="rId5" Type="http://schemas.openxmlformats.org/officeDocument/2006/relationships/diagramQuickStyle" Target="../diagrams/quickStyle13.xml"/><Relationship Id="rId4" Type="http://schemas.openxmlformats.org/officeDocument/2006/relationships/diagramLayout" Target="../diagrams/layout13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diagramData" Target="../diagrams/data14.xml"/><Relationship Id="rId7" Type="http://schemas.microsoft.com/office/2007/relationships/diagramDrawing" Target="../diagrams/drawing14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4.xml"/><Relationship Id="rId5" Type="http://schemas.openxmlformats.org/officeDocument/2006/relationships/diagramQuickStyle" Target="../diagrams/quickStyle14.xml"/><Relationship Id="rId4" Type="http://schemas.openxmlformats.org/officeDocument/2006/relationships/diagramLayout" Target="../diagrams/layout1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5.png"/><Relationship Id="rId3" Type="http://schemas.openxmlformats.org/officeDocument/2006/relationships/diagramData" Target="../diagrams/data15.xml"/><Relationship Id="rId7" Type="http://schemas.microsoft.com/office/2007/relationships/diagramDrawing" Target="../diagrams/drawing15.xm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5.xml"/><Relationship Id="rId5" Type="http://schemas.openxmlformats.org/officeDocument/2006/relationships/diagramQuickStyle" Target="../diagrams/quickStyle15.xml"/><Relationship Id="rId4" Type="http://schemas.openxmlformats.org/officeDocument/2006/relationships/diagramLayout" Target="../diagrams/layout1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image" Target="../media/image86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R83uEeYEwYA?feature=oembed" TargetMode="Externa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13" Type="http://schemas.microsoft.com/office/2007/relationships/diagramDrawing" Target="../diagrams/drawing3.xml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12" Type="http://schemas.openxmlformats.org/officeDocument/2006/relationships/diagramColors" Target="../diagrams/colors3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11" Type="http://schemas.openxmlformats.org/officeDocument/2006/relationships/diagramQuickStyle" Target="../diagrams/quickStyle3.xml"/><Relationship Id="rId5" Type="http://schemas.openxmlformats.org/officeDocument/2006/relationships/diagramQuickStyle" Target="../diagrams/quickStyle2.xml"/><Relationship Id="rId10" Type="http://schemas.openxmlformats.org/officeDocument/2006/relationships/diagramLayout" Target="../diagrams/layout3.xml"/><Relationship Id="rId4" Type="http://schemas.openxmlformats.org/officeDocument/2006/relationships/diagramLayout" Target="../diagrams/layout2.xml"/><Relationship Id="rId9" Type="http://schemas.openxmlformats.org/officeDocument/2006/relationships/diagramData" Target="../diagrams/data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diagramDrawing" Target="../diagrams/drawing6.xml"/><Relationship Id="rId3" Type="http://schemas.openxmlformats.org/officeDocument/2006/relationships/image" Target="../media/image35.png"/><Relationship Id="rId7" Type="http://schemas.openxmlformats.org/officeDocument/2006/relationships/diagramColors" Target="../diagrams/colors6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6.xml"/><Relationship Id="rId5" Type="http://schemas.openxmlformats.org/officeDocument/2006/relationships/diagramLayout" Target="../diagrams/layout6.xml"/><Relationship Id="rId4" Type="http://schemas.openxmlformats.org/officeDocument/2006/relationships/diagramData" Target="../diagrams/data6.xml"/></Relationships>
</file>

<file path=ppt/slides/_rels/slide9.xml.rels><?xml version="1.0" encoding="UTF-8" standalone="yes"?>
<Relationships xmlns="http://schemas.openxmlformats.org/package/2006/relationships"><Relationship Id="rId8" Type="http://schemas.microsoft.com/office/2007/relationships/diagramDrawing" Target="../diagrams/drawing7.xml"/><Relationship Id="rId3" Type="http://schemas.openxmlformats.org/officeDocument/2006/relationships/image" Target="../media/image42.png"/><Relationship Id="rId7" Type="http://schemas.openxmlformats.org/officeDocument/2006/relationships/diagramColors" Target="../diagrams/colors7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7.xml"/><Relationship Id="rId5" Type="http://schemas.openxmlformats.org/officeDocument/2006/relationships/diagramLayout" Target="../diagrams/layout7.xml"/><Relationship Id="rId4" Type="http://schemas.openxmlformats.org/officeDocument/2006/relationships/diagramData" Target="../diagrams/data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rafik 10" descr="Ein Bild, das Kleidung, Person, Menschliches Gesicht, Lächeln enthält.&#10;&#10;Automatisch generierte Beschreibung">
            <a:extLst>
              <a:ext uri="{FF2B5EF4-FFF2-40B4-BE49-F238E27FC236}">
                <a16:creationId xmlns:a16="http://schemas.microsoft.com/office/drawing/2014/main" id="{5455CD70-6788-3DEA-2618-E35A72E8B7A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7353"/>
          <a:stretch/>
        </p:blipFill>
        <p:spPr>
          <a:xfrm>
            <a:off x="2646830" y="0"/>
            <a:ext cx="9545170" cy="6868459"/>
          </a:xfrm>
          <a:prstGeom prst="rect">
            <a:avLst/>
          </a:prstGeom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C5D838D8-D986-E5F7-1628-8676875066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-3087"/>
            <a:ext cx="6787761" cy="6864172"/>
          </a:xfrm>
          <a:prstGeom prst="rect">
            <a:avLst/>
          </a:prstGeom>
        </p:spPr>
      </p:pic>
      <p:sp>
        <p:nvSpPr>
          <p:cNvPr id="4" name="Titel 3">
            <a:extLst>
              <a:ext uri="{FF2B5EF4-FFF2-40B4-BE49-F238E27FC236}">
                <a16:creationId xmlns:a16="http://schemas.microsoft.com/office/drawing/2014/main" id="{175AF270-709E-E693-1879-B839D0DA269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7835" y="3429000"/>
            <a:ext cx="5442857" cy="2295750"/>
          </a:xfrm>
        </p:spPr>
        <p:txBody>
          <a:bodyPr>
            <a:normAutofit/>
          </a:bodyPr>
          <a:lstStyle/>
          <a:p>
            <a:pPr algn="l"/>
            <a:r>
              <a:rPr lang="de-DE" sz="4400" b="1" dirty="0">
                <a:solidFill>
                  <a:srgbClr val="3E1A61"/>
                </a:solidFill>
                <a:latin typeface="BROTHER-1816-BLACK" pitchFamily="2" charset="0"/>
              </a:rPr>
              <a:t>News und Desinformation</a:t>
            </a:r>
            <a:br>
              <a:rPr lang="de-DE" sz="4400" b="1" dirty="0">
                <a:solidFill>
                  <a:srgbClr val="3E1A61"/>
                </a:solidFill>
                <a:latin typeface="BROTHER-1816-BLACK" pitchFamily="2" charset="0"/>
              </a:rPr>
            </a:br>
            <a:br>
              <a:rPr lang="de-DE" sz="4400" b="1" dirty="0">
                <a:solidFill>
                  <a:srgbClr val="3E1A61"/>
                </a:solidFill>
                <a:latin typeface="BROTHER-1816-BLACK" pitchFamily="2" charset="0"/>
              </a:rPr>
            </a:br>
            <a:r>
              <a:rPr lang="de-DE" sz="2000" b="1" dirty="0">
                <a:solidFill>
                  <a:srgbClr val="3E1A61"/>
                </a:solidFill>
                <a:latin typeface="BROTHER-1816-BLACK" pitchFamily="2" charset="0"/>
              </a:rPr>
              <a:t>Medienbuddies AG-Einheit 5</a:t>
            </a: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A127D3DB-997B-C375-DE2E-C2A1D3D1D96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392217"/>
            <a:ext cx="1854200" cy="1016000"/>
          </a:xfrm>
          <a:prstGeom prst="rect">
            <a:avLst/>
          </a:prstGeom>
        </p:spPr>
      </p:pic>
      <p:pic>
        <p:nvPicPr>
          <p:cNvPr id="2" name="Grafik 1">
            <a:extLst>
              <a:ext uri="{FF2B5EF4-FFF2-40B4-BE49-F238E27FC236}">
                <a16:creationId xmlns:a16="http://schemas.microsoft.com/office/drawing/2014/main" id="{136EB404-3501-F12F-FD7C-EF8BCC4938D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414847" y="5666"/>
            <a:ext cx="777154" cy="3423333"/>
          </a:xfrm>
          <a:prstGeom prst="rect">
            <a:avLst/>
          </a:prstGeom>
        </p:spPr>
      </p:pic>
      <p:pic>
        <p:nvPicPr>
          <p:cNvPr id="3" name="Grafik 2">
            <a:extLst>
              <a:ext uri="{FF2B5EF4-FFF2-40B4-BE49-F238E27FC236}">
                <a16:creationId xmlns:a16="http://schemas.microsoft.com/office/drawing/2014/main" id="{7CF74C00-8B06-15B5-CA4F-9E662E813A3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422423" y="-3087"/>
            <a:ext cx="777154" cy="3423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304716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fik 8">
            <a:extLst>
              <a:ext uri="{FF2B5EF4-FFF2-40B4-BE49-F238E27FC236}">
                <a16:creationId xmlns:a16="http://schemas.microsoft.com/office/drawing/2014/main" id="{737A1E32-A1D1-621E-D051-0242FB0335F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4914972" y="-213304"/>
            <a:ext cx="7284605" cy="7284605"/>
          </a:xfrm>
          <a:prstGeom prst="rect">
            <a:avLst/>
          </a:prstGeom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C5D838D8-D986-E5F7-1628-8676875066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-3087"/>
            <a:ext cx="6787761" cy="6864172"/>
          </a:xfrm>
          <a:prstGeom prst="rect">
            <a:avLst/>
          </a:prstGeom>
        </p:spPr>
      </p:pic>
      <p:sp>
        <p:nvSpPr>
          <p:cNvPr id="4" name="Titel 3">
            <a:extLst>
              <a:ext uri="{FF2B5EF4-FFF2-40B4-BE49-F238E27FC236}">
                <a16:creationId xmlns:a16="http://schemas.microsoft.com/office/drawing/2014/main" id="{175AF270-709E-E693-1879-B839D0DA269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7835" y="3429000"/>
            <a:ext cx="5442857" cy="2295750"/>
          </a:xfrm>
        </p:spPr>
        <p:txBody>
          <a:bodyPr>
            <a:normAutofit fontScale="90000"/>
          </a:bodyPr>
          <a:lstStyle/>
          <a:p>
            <a:pPr algn="l"/>
            <a:r>
              <a:rPr lang="de-DE" sz="4400" b="1">
                <a:solidFill>
                  <a:srgbClr val="3E1A61"/>
                </a:solidFill>
                <a:latin typeface="BROTHER-1816-BLACK" pitchFamily="2" charset="0"/>
              </a:rPr>
              <a:t>5 </a:t>
            </a:r>
            <a:r>
              <a:rPr lang="de-DE" sz="4400" b="1" dirty="0">
                <a:solidFill>
                  <a:srgbClr val="3E1A61"/>
                </a:solidFill>
                <a:latin typeface="BROTHER-1816-BLACK" pitchFamily="2" charset="0"/>
              </a:rPr>
              <a:t>Schritte, um Desinformation zu erkennen!</a:t>
            </a:r>
            <a:br>
              <a:rPr lang="de-DE" sz="4400" b="1" dirty="0">
                <a:solidFill>
                  <a:srgbClr val="3E1A61"/>
                </a:solidFill>
                <a:latin typeface="BROTHER-1816-BLACK" pitchFamily="2" charset="0"/>
              </a:rPr>
            </a:br>
            <a:br>
              <a:rPr lang="de-DE" sz="4400" b="1" dirty="0">
                <a:solidFill>
                  <a:srgbClr val="3E1A61"/>
                </a:solidFill>
                <a:latin typeface="BROTHER-1816-BLACK" pitchFamily="2" charset="0"/>
              </a:rPr>
            </a:br>
            <a:r>
              <a:rPr lang="de-DE" sz="2000" b="1" dirty="0">
                <a:solidFill>
                  <a:srgbClr val="3E1A61"/>
                </a:solidFill>
                <a:latin typeface="BROTHER-1816-BLACK" pitchFamily="2" charset="0"/>
              </a:rPr>
              <a:t>Mit diesen Tipps kommt ihr den Fakes auf die Spur!</a:t>
            </a: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A127D3DB-997B-C375-DE2E-C2A1D3D1D96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392217"/>
            <a:ext cx="1854200" cy="1016000"/>
          </a:xfrm>
          <a:prstGeom prst="rect">
            <a:avLst/>
          </a:prstGeom>
        </p:spPr>
      </p:pic>
      <p:pic>
        <p:nvPicPr>
          <p:cNvPr id="2" name="Grafik 1">
            <a:extLst>
              <a:ext uri="{FF2B5EF4-FFF2-40B4-BE49-F238E27FC236}">
                <a16:creationId xmlns:a16="http://schemas.microsoft.com/office/drawing/2014/main" id="{136EB404-3501-F12F-FD7C-EF8BCC4938D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414847" y="5666"/>
            <a:ext cx="777154" cy="3423333"/>
          </a:xfrm>
          <a:prstGeom prst="rect">
            <a:avLst/>
          </a:prstGeom>
        </p:spPr>
      </p:pic>
      <p:pic>
        <p:nvPicPr>
          <p:cNvPr id="3" name="Grafik 2">
            <a:extLst>
              <a:ext uri="{FF2B5EF4-FFF2-40B4-BE49-F238E27FC236}">
                <a16:creationId xmlns:a16="http://schemas.microsoft.com/office/drawing/2014/main" id="{7CF74C00-8B06-15B5-CA4F-9E662E813A3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422423" y="-3087"/>
            <a:ext cx="777154" cy="3423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099368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el 1">
            <a:extLst>
              <a:ext uri="{FF2B5EF4-FFF2-40B4-BE49-F238E27FC236}">
                <a16:creationId xmlns:a16="http://schemas.microsoft.com/office/drawing/2014/main" id="{96F2C99A-E6A5-B690-7B95-F0250B4398FC}"/>
              </a:ext>
            </a:extLst>
          </p:cNvPr>
          <p:cNvSpPr txBox="1">
            <a:spLocks/>
          </p:cNvSpPr>
          <p:nvPr/>
        </p:nvSpPr>
        <p:spPr>
          <a:xfrm>
            <a:off x="2743200" y="193169"/>
            <a:ext cx="89154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3500" b="1" dirty="0">
                <a:solidFill>
                  <a:srgbClr val="3E1A61"/>
                </a:solidFill>
                <a:latin typeface="BROTHER-1816-BLACK" pitchFamily="2" charset="0"/>
              </a:rPr>
              <a:t>Papst </a:t>
            </a:r>
            <a:r>
              <a:rPr lang="de-DE" sz="3500" b="1" dirty="0" err="1">
                <a:solidFill>
                  <a:srgbClr val="3E1A61"/>
                </a:solidFill>
                <a:latin typeface="BROTHER-1816-BLACK" pitchFamily="2" charset="0"/>
              </a:rPr>
              <a:t>Franzsikus</a:t>
            </a:r>
            <a:r>
              <a:rPr lang="de-DE" sz="3500" b="1" dirty="0">
                <a:solidFill>
                  <a:srgbClr val="3E1A61"/>
                </a:solidFill>
                <a:latin typeface="BROTHER-1816-BLACK" pitchFamily="2" charset="0"/>
              </a:rPr>
              <a:t> hat SWAG!</a:t>
            </a:r>
            <a:endParaRPr lang="de-DE" sz="3500" dirty="0"/>
          </a:p>
        </p:txBody>
      </p:sp>
      <p:pic>
        <p:nvPicPr>
          <p:cNvPr id="2" name="Inhaltsplatzhalter 4">
            <a:extLst>
              <a:ext uri="{FF2B5EF4-FFF2-40B4-BE49-F238E27FC236}">
                <a16:creationId xmlns:a16="http://schemas.microsoft.com/office/drawing/2014/main" id="{33B6E198-7F8B-CEC0-B9D4-E0D3A91877D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3628961" y="1518732"/>
            <a:ext cx="4934078" cy="4934078"/>
          </a:xfrm>
        </p:spPr>
      </p:pic>
    </p:spTree>
    <p:extLst>
      <p:ext uri="{BB962C8B-B14F-4D97-AF65-F5344CB8AC3E}">
        <p14:creationId xmlns:p14="http://schemas.microsoft.com/office/powerpoint/2010/main" val="43071997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Inhaltsplatzhalter 3">
            <a:extLst>
              <a:ext uri="{FF2B5EF4-FFF2-40B4-BE49-F238E27FC236}">
                <a16:creationId xmlns:a16="http://schemas.microsoft.com/office/drawing/2014/main" id="{FC121E5B-0167-5836-C206-0377F41A43C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3056655"/>
              </p:ext>
            </p:extLst>
          </p:nvPr>
        </p:nvGraphicFramePr>
        <p:xfrm>
          <a:off x="95248" y="2316480"/>
          <a:ext cx="7116840" cy="38424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Titel 1">
            <a:extLst>
              <a:ext uri="{FF2B5EF4-FFF2-40B4-BE49-F238E27FC236}">
                <a16:creationId xmlns:a16="http://schemas.microsoft.com/office/drawing/2014/main" id="{248377E8-4C16-A021-6181-CAC09E469D47}"/>
              </a:ext>
            </a:extLst>
          </p:cNvPr>
          <p:cNvSpPr txBox="1">
            <a:spLocks/>
          </p:cNvSpPr>
          <p:nvPr/>
        </p:nvSpPr>
        <p:spPr>
          <a:xfrm>
            <a:off x="2743200" y="193169"/>
            <a:ext cx="89154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3500" b="1" dirty="0">
                <a:solidFill>
                  <a:srgbClr val="3E1A61"/>
                </a:solidFill>
                <a:latin typeface="BROTHER-1816-BLACK" pitchFamily="2" charset="0"/>
              </a:rPr>
              <a:t>Schritt 1: Was sagt mein Verstand?</a:t>
            </a:r>
            <a:endParaRPr lang="de-DE" sz="3500" dirty="0">
              <a:solidFill>
                <a:srgbClr val="3E1A61"/>
              </a:solidFill>
            </a:endParaRPr>
          </a:p>
        </p:txBody>
      </p:sp>
      <p:pic>
        <p:nvPicPr>
          <p:cNvPr id="9" name="Grafik 8" descr="Marke 1 mit einfarbiger Füllung">
            <a:extLst>
              <a:ext uri="{FF2B5EF4-FFF2-40B4-BE49-F238E27FC236}">
                <a16:creationId xmlns:a16="http://schemas.microsoft.com/office/drawing/2014/main" id="{4CE6112D-088F-769D-7155-A547570F1C9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/>
        </p:blipFill>
        <p:spPr>
          <a:xfrm>
            <a:off x="9538348" y="-92528"/>
            <a:ext cx="2550849" cy="2550849"/>
          </a:xfrm>
          <a:prstGeom prst="rect">
            <a:avLst/>
          </a:prstGeom>
        </p:spPr>
      </p:pic>
      <p:pic>
        <p:nvPicPr>
          <p:cNvPr id="2" name="Inhaltsplatzhalter 4">
            <a:extLst>
              <a:ext uri="{FF2B5EF4-FFF2-40B4-BE49-F238E27FC236}">
                <a16:creationId xmlns:a16="http://schemas.microsoft.com/office/drawing/2014/main" id="{3D6D72C7-36AD-0FA0-7A11-6D810F538B33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977269" y="2310559"/>
            <a:ext cx="3836504" cy="3836504"/>
          </a:xfrm>
          <a:prstGeom prst="rect">
            <a:avLst/>
          </a:prstGeom>
        </p:spPr>
      </p:pic>
      <p:sp>
        <p:nvSpPr>
          <p:cNvPr id="3" name="Textfeld 2">
            <a:extLst>
              <a:ext uri="{FF2B5EF4-FFF2-40B4-BE49-F238E27FC236}">
                <a16:creationId xmlns:a16="http://schemas.microsoft.com/office/drawing/2014/main" id="{E45EBAB9-2A07-619E-CF91-1397224D3F6B}"/>
              </a:ext>
            </a:extLst>
          </p:cNvPr>
          <p:cNvSpPr txBox="1"/>
          <p:nvPr/>
        </p:nvSpPr>
        <p:spPr>
          <a:xfrm rot="16200000">
            <a:off x="9004846" y="4179581"/>
            <a:ext cx="386407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00" dirty="0">
                <a:solidFill>
                  <a:srgbClr val="3E1A61"/>
                </a:solidFill>
              </a:rPr>
              <a:t>Bildquelle: Pablo (Künstler aus Chicago) </a:t>
            </a:r>
          </a:p>
        </p:txBody>
      </p:sp>
    </p:spTree>
    <p:extLst>
      <p:ext uri="{BB962C8B-B14F-4D97-AF65-F5344CB8AC3E}">
        <p14:creationId xmlns:p14="http://schemas.microsoft.com/office/powerpoint/2010/main" val="242854939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Inhaltsplatzhalter 3">
            <a:extLst>
              <a:ext uri="{FF2B5EF4-FFF2-40B4-BE49-F238E27FC236}">
                <a16:creationId xmlns:a16="http://schemas.microsoft.com/office/drawing/2014/main" id="{FC121E5B-0167-5836-C206-0377F41A43C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96337641"/>
              </p:ext>
            </p:extLst>
          </p:nvPr>
        </p:nvGraphicFramePr>
        <p:xfrm>
          <a:off x="95248" y="2316480"/>
          <a:ext cx="7116840" cy="38424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Titel 1">
            <a:extLst>
              <a:ext uri="{FF2B5EF4-FFF2-40B4-BE49-F238E27FC236}">
                <a16:creationId xmlns:a16="http://schemas.microsoft.com/office/drawing/2014/main" id="{248377E8-4C16-A021-6181-CAC09E469D47}"/>
              </a:ext>
            </a:extLst>
          </p:cNvPr>
          <p:cNvSpPr txBox="1">
            <a:spLocks/>
          </p:cNvSpPr>
          <p:nvPr/>
        </p:nvSpPr>
        <p:spPr>
          <a:xfrm>
            <a:off x="2743200" y="193169"/>
            <a:ext cx="89154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3500" b="1" dirty="0">
                <a:solidFill>
                  <a:srgbClr val="3E1A61"/>
                </a:solidFill>
                <a:latin typeface="BROTHER-1816-BLACK" pitchFamily="2" charset="0"/>
              </a:rPr>
              <a:t>Schritt 2: Woher kommt das Bild?</a:t>
            </a:r>
            <a:endParaRPr lang="de-DE" sz="3500" dirty="0"/>
          </a:p>
        </p:txBody>
      </p:sp>
      <p:pic>
        <p:nvPicPr>
          <p:cNvPr id="9" name="Grafik 8" descr="Abzeichen mit einfarbiger Füllung">
            <a:extLst>
              <a:ext uri="{FF2B5EF4-FFF2-40B4-BE49-F238E27FC236}">
                <a16:creationId xmlns:a16="http://schemas.microsoft.com/office/drawing/2014/main" id="{4CE6112D-088F-769D-7155-A547570F1C9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/>
        </p:blipFill>
        <p:spPr>
          <a:xfrm>
            <a:off x="9699797" y="0"/>
            <a:ext cx="2227951" cy="2227951"/>
          </a:xfrm>
          <a:prstGeom prst="rect">
            <a:avLst/>
          </a:prstGeom>
        </p:spPr>
      </p:pic>
      <p:pic>
        <p:nvPicPr>
          <p:cNvPr id="3" name="Inhaltsplatzhalter 4">
            <a:extLst>
              <a:ext uri="{FF2B5EF4-FFF2-40B4-BE49-F238E27FC236}">
                <a16:creationId xmlns:a16="http://schemas.microsoft.com/office/drawing/2014/main" id="{CB03FCB1-DC53-89C6-8A99-0ABF32856C98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977269" y="2310559"/>
            <a:ext cx="3836504" cy="3836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89183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Inhaltsplatzhalter 3">
            <a:extLst>
              <a:ext uri="{FF2B5EF4-FFF2-40B4-BE49-F238E27FC236}">
                <a16:creationId xmlns:a16="http://schemas.microsoft.com/office/drawing/2014/main" id="{FC121E5B-0167-5836-C206-0377F41A43C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63247439"/>
              </p:ext>
            </p:extLst>
          </p:nvPr>
        </p:nvGraphicFramePr>
        <p:xfrm>
          <a:off x="95248" y="2316480"/>
          <a:ext cx="7116840" cy="38424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Titel 1">
            <a:extLst>
              <a:ext uri="{FF2B5EF4-FFF2-40B4-BE49-F238E27FC236}">
                <a16:creationId xmlns:a16="http://schemas.microsoft.com/office/drawing/2014/main" id="{248377E8-4C16-A021-6181-CAC09E469D47}"/>
              </a:ext>
            </a:extLst>
          </p:cNvPr>
          <p:cNvSpPr txBox="1">
            <a:spLocks/>
          </p:cNvSpPr>
          <p:nvPr/>
        </p:nvSpPr>
        <p:spPr>
          <a:xfrm>
            <a:off x="2743200" y="193169"/>
            <a:ext cx="89154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3500" b="1" dirty="0">
                <a:solidFill>
                  <a:srgbClr val="3E1A61"/>
                </a:solidFill>
                <a:latin typeface="BROTHER-1816-BLACK" pitchFamily="2" charset="0"/>
              </a:rPr>
              <a:t>Schritt 3: Was sagt </a:t>
            </a:r>
            <a:r>
              <a:rPr lang="de-DE" sz="3500" b="1" dirty="0" err="1">
                <a:solidFill>
                  <a:srgbClr val="3E1A61"/>
                </a:solidFill>
                <a:latin typeface="BROTHER-1816-BLACK" pitchFamily="2" charset="0"/>
              </a:rPr>
              <a:t>google</a:t>
            </a:r>
            <a:r>
              <a:rPr lang="de-DE" sz="3500" b="1" dirty="0">
                <a:solidFill>
                  <a:srgbClr val="3E1A61"/>
                </a:solidFill>
                <a:latin typeface="BROTHER-1816-BLACK" pitchFamily="2" charset="0"/>
              </a:rPr>
              <a:t> dazu?</a:t>
            </a:r>
            <a:endParaRPr lang="de-DE" sz="3500" dirty="0"/>
          </a:p>
        </p:txBody>
      </p:sp>
      <p:pic>
        <p:nvPicPr>
          <p:cNvPr id="9" name="Grafik 8" descr="Marke 3 mit einfarbiger Füllung">
            <a:extLst>
              <a:ext uri="{FF2B5EF4-FFF2-40B4-BE49-F238E27FC236}">
                <a16:creationId xmlns:a16="http://schemas.microsoft.com/office/drawing/2014/main" id="{4CE6112D-088F-769D-7155-A547570F1C9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/>
        </p:blipFill>
        <p:spPr>
          <a:xfrm>
            <a:off x="9699797" y="0"/>
            <a:ext cx="2227951" cy="2227951"/>
          </a:xfrm>
          <a:prstGeom prst="rect">
            <a:avLst/>
          </a:prstGeom>
        </p:spPr>
      </p:pic>
      <p:pic>
        <p:nvPicPr>
          <p:cNvPr id="3" name="Inhaltsplatzhalter 4">
            <a:extLst>
              <a:ext uri="{FF2B5EF4-FFF2-40B4-BE49-F238E27FC236}">
                <a16:creationId xmlns:a16="http://schemas.microsoft.com/office/drawing/2014/main" id="{E5D13EFA-C036-E27E-2527-98CD0F591029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977269" y="2310559"/>
            <a:ext cx="3836504" cy="3836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372681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Inhaltsplatzhalter 3">
            <a:extLst>
              <a:ext uri="{FF2B5EF4-FFF2-40B4-BE49-F238E27FC236}">
                <a16:creationId xmlns:a16="http://schemas.microsoft.com/office/drawing/2014/main" id="{FC121E5B-0167-5836-C206-0377F41A43C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11418735"/>
              </p:ext>
            </p:extLst>
          </p:nvPr>
        </p:nvGraphicFramePr>
        <p:xfrm>
          <a:off x="95248" y="2316480"/>
          <a:ext cx="7116840" cy="38424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Titel 1">
            <a:extLst>
              <a:ext uri="{FF2B5EF4-FFF2-40B4-BE49-F238E27FC236}">
                <a16:creationId xmlns:a16="http://schemas.microsoft.com/office/drawing/2014/main" id="{248377E8-4C16-A021-6181-CAC09E469D47}"/>
              </a:ext>
            </a:extLst>
          </p:cNvPr>
          <p:cNvSpPr txBox="1">
            <a:spLocks/>
          </p:cNvSpPr>
          <p:nvPr/>
        </p:nvSpPr>
        <p:spPr>
          <a:xfrm>
            <a:off x="2743200" y="193169"/>
            <a:ext cx="89154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3500" b="1" dirty="0">
                <a:solidFill>
                  <a:srgbClr val="3E1A61"/>
                </a:solidFill>
                <a:latin typeface="BROTHER-1816-BLACK" pitchFamily="2" charset="0"/>
              </a:rPr>
              <a:t>Schritt 4: Was sagt </a:t>
            </a:r>
            <a:r>
              <a:rPr lang="de-DE" sz="3500" b="1" dirty="0" err="1">
                <a:solidFill>
                  <a:srgbClr val="3E1A61"/>
                </a:solidFill>
                <a:latin typeface="BROTHER-1816-BLACK" pitchFamily="2" charset="0"/>
              </a:rPr>
              <a:t>google</a:t>
            </a:r>
            <a:r>
              <a:rPr lang="de-DE" sz="3500" b="1" dirty="0">
                <a:solidFill>
                  <a:srgbClr val="3E1A61"/>
                </a:solidFill>
                <a:latin typeface="BROTHER-1816-BLACK" pitchFamily="2" charset="0"/>
              </a:rPr>
              <a:t>-Lens dazu?</a:t>
            </a:r>
            <a:endParaRPr lang="de-DE" sz="3500" dirty="0"/>
          </a:p>
        </p:txBody>
      </p:sp>
      <p:pic>
        <p:nvPicPr>
          <p:cNvPr id="9" name="Grafik 8" descr="Marke 4 mit einfarbiger Füllung">
            <a:extLst>
              <a:ext uri="{FF2B5EF4-FFF2-40B4-BE49-F238E27FC236}">
                <a16:creationId xmlns:a16="http://schemas.microsoft.com/office/drawing/2014/main" id="{4CE6112D-088F-769D-7155-A547570F1C9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/>
        </p:blipFill>
        <p:spPr>
          <a:xfrm>
            <a:off x="9699797" y="0"/>
            <a:ext cx="2227951" cy="2227951"/>
          </a:xfrm>
          <a:prstGeom prst="rect">
            <a:avLst/>
          </a:prstGeom>
        </p:spPr>
      </p:pic>
      <p:pic>
        <p:nvPicPr>
          <p:cNvPr id="3" name="Inhaltsplatzhalter 4">
            <a:extLst>
              <a:ext uri="{FF2B5EF4-FFF2-40B4-BE49-F238E27FC236}">
                <a16:creationId xmlns:a16="http://schemas.microsoft.com/office/drawing/2014/main" id="{3FBA128D-26CC-1882-706E-30BD4246065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977269" y="2310559"/>
            <a:ext cx="3836504" cy="3836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845532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Inhaltsplatzhalter 3">
            <a:extLst>
              <a:ext uri="{FF2B5EF4-FFF2-40B4-BE49-F238E27FC236}">
                <a16:creationId xmlns:a16="http://schemas.microsoft.com/office/drawing/2014/main" id="{FC121E5B-0167-5836-C206-0377F41A43C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50961715"/>
              </p:ext>
            </p:extLst>
          </p:nvPr>
        </p:nvGraphicFramePr>
        <p:xfrm>
          <a:off x="95248" y="2316480"/>
          <a:ext cx="7116840" cy="38424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Titel 1">
            <a:extLst>
              <a:ext uri="{FF2B5EF4-FFF2-40B4-BE49-F238E27FC236}">
                <a16:creationId xmlns:a16="http://schemas.microsoft.com/office/drawing/2014/main" id="{248377E8-4C16-A021-6181-CAC09E469D47}"/>
              </a:ext>
            </a:extLst>
          </p:cNvPr>
          <p:cNvSpPr txBox="1">
            <a:spLocks/>
          </p:cNvSpPr>
          <p:nvPr/>
        </p:nvSpPr>
        <p:spPr>
          <a:xfrm>
            <a:off x="2743200" y="193169"/>
            <a:ext cx="89154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3500" b="1" dirty="0">
                <a:solidFill>
                  <a:srgbClr val="3E1A61"/>
                </a:solidFill>
                <a:latin typeface="BROTHER-1816-BLACK" pitchFamily="2" charset="0"/>
              </a:rPr>
              <a:t>Schritt 5: Seid Sherlock Holmes!</a:t>
            </a:r>
            <a:endParaRPr lang="de-DE" sz="3500" dirty="0"/>
          </a:p>
        </p:txBody>
      </p:sp>
      <p:pic>
        <p:nvPicPr>
          <p:cNvPr id="9" name="Grafik 8" descr="Marke 5 mit einfarbiger Füllung">
            <a:extLst>
              <a:ext uri="{FF2B5EF4-FFF2-40B4-BE49-F238E27FC236}">
                <a16:creationId xmlns:a16="http://schemas.microsoft.com/office/drawing/2014/main" id="{4CE6112D-088F-769D-7155-A547570F1C9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/>
        </p:blipFill>
        <p:spPr>
          <a:xfrm>
            <a:off x="9699797" y="0"/>
            <a:ext cx="2227951" cy="2227951"/>
          </a:xfrm>
          <a:prstGeom prst="rect">
            <a:avLst/>
          </a:prstGeom>
        </p:spPr>
      </p:pic>
      <p:pic>
        <p:nvPicPr>
          <p:cNvPr id="3" name="Inhaltsplatzhalter 4">
            <a:extLst>
              <a:ext uri="{FF2B5EF4-FFF2-40B4-BE49-F238E27FC236}">
                <a16:creationId xmlns:a16="http://schemas.microsoft.com/office/drawing/2014/main" id="{00F49D1A-8E0E-BBBE-012B-686EE8CEBEB1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977269" y="2310559"/>
            <a:ext cx="3836504" cy="3836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923631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Inhaltsplatzhalter 3">
            <a:extLst>
              <a:ext uri="{FF2B5EF4-FFF2-40B4-BE49-F238E27FC236}">
                <a16:creationId xmlns:a16="http://schemas.microsoft.com/office/drawing/2014/main" id="{FC121E5B-0167-5836-C206-0377F41A43C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1331976"/>
              </p:ext>
            </p:extLst>
          </p:nvPr>
        </p:nvGraphicFramePr>
        <p:xfrm>
          <a:off x="-245807" y="2554064"/>
          <a:ext cx="8347587" cy="336725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Titel 1">
            <a:extLst>
              <a:ext uri="{FF2B5EF4-FFF2-40B4-BE49-F238E27FC236}">
                <a16:creationId xmlns:a16="http://schemas.microsoft.com/office/drawing/2014/main" id="{248377E8-4C16-A021-6181-CAC09E469D47}"/>
              </a:ext>
            </a:extLst>
          </p:cNvPr>
          <p:cNvSpPr txBox="1">
            <a:spLocks/>
          </p:cNvSpPr>
          <p:nvPr/>
        </p:nvSpPr>
        <p:spPr>
          <a:xfrm>
            <a:off x="2743200" y="193169"/>
            <a:ext cx="89154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3500" b="1" dirty="0">
                <a:solidFill>
                  <a:srgbClr val="3E1A61"/>
                </a:solidFill>
                <a:latin typeface="BROTHER-1816-BLACK" pitchFamily="2" charset="0"/>
              </a:rPr>
              <a:t>Wie erkenne ich Deepfakes oder KI-Fakes?!</a:t>
            </a:r>
            <a:endParaRPr lang="de-DE" sz="3500" dirty="0"/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4CE6112D-088F-769D-7155-A547570F1C9E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/>
          <a:stretch/>
        </p:blipFill>
        <p:spPr>
          <a:xfrm>
            <a:off x="7486763" y="2554064"/>
            <a:ext cx="3368050" cy="3368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412870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Inhaltsplatzhalter 3">
            <a:extLst>
              <a:ext uri="{FF2B5EF4-FFF2-40B4-BE49-F238E27FC236}">
                <a16:creationId xmlns:a16="http://schemas.microsoft.com/office/drawing/2014/main" id="{FC121E5B-0167-5836-C206-0377F41A43C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12092470"/>
              </p:ext>
            </p:extLst>
          </p:nvPr>
        </p:nvGraphicFramePr>
        <p:xfrm>
          <a:off x="95248" y="2316480"/>
          <a:ext cx="7116840" cy="38424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Titel 1">
            <a:extLst>
              <a:ext uri="{FF2B5EF4-FFF2-40B4-BE49-F238E27FC236}">
                <a16:creationId xmlns:a16="http://schemas.microsoft.com/office/drawing/2014/main" id="{248377E8-4C16-A021-6181-CAC09E469D47}"/>
              </a:ext>
            </a:extLst>
          </p:cNvPr>
          <p:cNvSpPr txBox="1">
            <a:spLocks/>
          </p:cNvSpPr>
          <p:nvPr/>
        </p:nvSpPr>
        <p:spPr>
          <a:xfrm>
            <a:off x="2743200" y="193169"/>
            <a:ext cx="89154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3500" b="1" dirty="0">
                <a:solidFill>
                  <a:srgbClr val="3E1A61"/>
                </a:solidFill>
                <a:latin typeface="BROTHER-1816-BLACK" pitchFamily="2" charset="0"/>
              </a:rPr>
              <a:t>Die 5 Schritte in der Übersicht</a:t>
            </a:r>
            <a:endParaRPr lang="de-DE" sz="3500" dirty="0"/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4CE6112D-088F-769D-7155-A547570F1C9E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/>
          <a:stretch/>
        </p:blipFill>
        <p:spPr>
          <a:xfrm>
            <a:off x="7212088" y="2315024"/>
            <a:ext cx="3842425" cy="3842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160422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fik 8">
            <a:extLst>
              <a:ext uri="{FF2B5EF4-FFF2-40B4-BE49-F238E27FC236}">
                <a16:creationId xmlns:a16="http://schemas.microsoft.com/office/drawing/2014/main" id="{78C1C3B8-04C0-7E5F-803A-637B391DF1E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 rot="1260257">
            <a:off x="6250271" y="-450400"/>
            <a:ext cx="5041583" cy="5041583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B9B66AFC-7EB0-63DB-8CD0-91EF9A723C5B}"/>
              </a:ext>
            </a:extLst>
          </p:cNvPr>
          <p:cNvSpPr txBox="1">
            <a:spLocks/>
          </p:cNvSpPr>
          <p:nvPr/>
        </p:nvSpPr>
        <p:spPr>
          <a:xfrm>
            <a:off x="707922" y="1618847"/>
            <a:ext cx="4935794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3500" b="1" dirty="0">
                <a:solidFill>
                  <a:srgbClr val="3E1A61"/>
                </a:solidFill>
                <a:latin typeface="BROTHER-1816-BLACK" pitchFamily="2" charset="0"/>
              </a:rPr>
              <a:t>Aufgabe #factchecking</a:t>
            </a:r>
            <a:endParaRPr lang="de-DE" sz="3500" dirty="0"/>
          </a:p>
        </p:txBody>
      </p:sp>
      <p:grpSp>
        <p:nvGrpSpPr>
          <p:cNvPr id="4" name="Gruppieren 3">
            <a:extLst>
              <a:ext uri="{FF2B5EF4-FFF2-40B4-BE49-F238E27FC236}">
                <a16:creationId xmlns:a16="http://schemas.microsoft.com/office/drawing/2014/main" id="{6E293C96-B622-9F10-4904-C3D9447DE2A3}"/>
              </a:ext>
            </a:extLst>
          </p:cNvPr>
          <p:cNvGrpSpPr/>
          <p:nvPr/>
        </p:nvGrpSpPr>
        <p:grpSpPr>
          <a:xfrm>
            <a:off x="1025603" y="3429003"/>
            <a:ext cx="8977238" cy="2853810"/>
            <a:chOff x="0" y="14312"/>
            <a:chExt cx="10260496" cy="1305719"/>
          </a:xfrm>
        </p:grpSpPr>
        <p:sp>
          <p:nvSpPr>
            <p:cNvPr id="5" name="Rechteck: abgerundete Ecken 4">
              <a:extLst>
                <a:ext uri="{FF2B5EF4-FFF2-40B4-BE49-F238E27FC236}">
                  <a16:creationId xmlns:a16="http://schemas.microsoft.com/office/drawing/2014/main" id="{FB76CB1C-D1C5-4AEF-F9A7-217227C82F8E}"/>
                </a:ext>
              </a:extLst>
            </p:cNvPr>
            <p:cNvSpPr/>
            <p:nvPr/>
          </p:nvSpPr>
          <p:spPr>
            <a:xfrm>
              <a:off x="0" y="14312"/>
              <a:ext cx="10260496" cy="1305719"/>
            </a:xfrm>
            <a:prstGeom prst="roundRect">
              <a:avLst/>
            </a:prstGeom>
            <a:solidFill>
              <a:srgbClr val="FFFF00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de-DE"/>
            </a:p>
          </p:txBody>
        </p:sp>
        <p:sp>
          <p:nvSpPr>
            <p:cNvPr id="6" name="Rechteck: abgerundete Ecken 4">
              <a:extLst>
                <a:ext uri="{FF2B5EF4-FFF2-40B4-BE49-F238E27FC236}">
                  <a16:creationId xmlns:a16="http://schemas.microsoft.com/office/drawing/2014/main" id="{A3AC48E6-80DF-3D25-67AB-58D3E6105C5D}"/>
                </a:ext>
              </a:extLst>
            </p:cNvPr>
            <p:cNvSpPr txBox="1"/>
            <p:nvPr/>
          </p:nvSpPr>
          <p:spPr>
            <a:xfrm>
              <a:off x="63740" y="83583"/>
              <a:ext cx="10133016" cy="117823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37160" tIns="137160" rIns="137160" bIns="137160" numCol="1" spcCol="1270" anchor="ctr" anchorCtr="0">
              <a:noAutofit/>
            </a:bodyPr>
            <a:lstStyle/>
            <a:p>
              <a:pPr lvl="0" algn="l" defTabSz="1600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de-DE" sz="2000" kern="1200" dirty="0">
                  <a:solidFill>
                    <a:srgbClr val="3D2277"/>
                  </a:solidFill>
                  <a:latin typeface="BROTHER-1816-BLACK"/>
                </a:rPr>
                <a:t>Ihr schlüpft jetzt in eure zukünftige Rolle als Medienbuddies und beratet einen jüngeren Mitschüler. Er hat eine Nachricht im Chat bekommen un</a:t>
              </a:r>
              <a:r>
                <a:rPr lang="de-DE" sz="2000" dirty="0">
                  <a:solidFill>
                    <a:srgbClr val="3D2277"/>
                  </a:solidFill>
                  <a:latin typeface="BROTHER-1816-BLACK"/>
                </a:rPr>
                <a:t>d weiß nicht, ob die Information echt ist. Ihr helft ihm, die Wahrheit herauszufinden.</a:t>
              </a:r>
            </a:p>
            <a:p>
              <a:pPr marL="742950" lvl="0" indent="-742950" algn="l" defTabSz="1600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AutoNum type="arabicParenR"/>
              </a:pPr>
              <a:r>
                <a:rPr lang="de-DE" sz="2000" dirty="0">
                  <a:solidFill>
                    <a:srgbClr val="3D2277"/>
                  </a:solidFill>
                  <a:latin typeface="BROTHER-1816-BLACK"/>
                </a:rPr>
                <a:t>Spielt die Situation so nach, als wäre es eine echte Beratung. </a:t>
              </a:r>
            </a:p>
            <a:p>
              <a:pPr marL="742950" lvl="0" indent="-742950" algn="l" defTabSz="1600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AutoNum type="arabicParenR"/>
              </a:pPr>
              <a:r>
                <a:rPr lang="de-DE" sz="2000" kern="1200" dirty="0">
                  <a:solidFill>
                    <a:srgbClr val="3D2277"/>
                  </a:solidFill>
                  <a:latin typeface="BROTHER-1816-BLACK"/>
                </a:rPr>
                <a:t>Denkt an die 5 Schritte, um Desinformation zu erkennen.</a:t>
              </a:r>
            </a:p>
            <a:p>
              <a:pPr lvl="0" algn="l" defTabSz="1600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de-DE" sz="2000" dirty="0">
                  <a:solidFill>
                    <a:srgbClr val="3D2277"/>
                  </a:solidFill>
                  <a:latin typeface="BROTHER-1816-BLACK"/>
                </a:rPr>
                <a:t>Ihr beratet im 2er-Team, die anderen Medienbuddies schauen zu und geben am Ende Feedback zu eurer Beratung.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8117095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fik 8">
            <a:extLst>
              <a:ext uri="{FF2B5EF4-FFF2-40B4-BE49-F238E27FC236}">
                <a16:creationId xmlns:a16="http://schemas.microsoft.com/office/drawing/2014/main" id="{78C1C3B8-04C0-7E5F-803A-637B391DF1E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 rot="1260257">
            <a:off x="6250272" y="-27614"/>
            <a:ext cx="5041583" cy="5041583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B9B66AFC-7EB0-63DB-8CD0-91EF9A723C5B}"/>
              </a:ext>
            </a:extLst>
          </p:cNvPr>
          <p:cNvSpPr txBox="1">
            <a:spLocks/>
          </p:cNvSpPr>
          <p:nvPr/>
        </p:nvSpPr>
        <p:spPr>
          <a:xfrm>
            <a:off x="707922" y="1618847"/>
            <a:ext cx="4935794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3500" b="1" dirty="0">
                <a:solidFill>
                  <a:srgbClr val="3E1A61"/>
                </a:solidFill>
                <a:latin typeface="BROTHER-1816-BLACK" pitchFamily="2" charset="0"/>
              </a:rPr>
              <a:t>Aufgabe #newsclipping</a:t>
            </a:r>
            <a:endParaRPr lang="de-DE" sz="3500" dirty="0"/>
          </a:p>
        </p:txBody>
      </p:sp>
      <p:grpSp>
        <p:nvGrpSpPr>
          <p:cNvPr id="4" name="Gruppieren 3">
            <a:extLst>
              <a:ext uri="{FF2B5EF4-FFF2-40B4-BE49-F238E27FC236}">
                <a16:creationId xmlns:a16="http://schemas.microsoft.com/office/drawing/2014/main" id="{6E293C96-B622-9F10-4904-C3D9447DE2A3}"/>
              </a:ext>
            </a:extLst>
          </p:cNvPr>
          <p:cNvGrpSpPr/>
          <p:nvPr/>
        </p:nvGrpSpPr>
        <p:grpSpPr>
          <a:xfrm>
            <a:off x="1025603" y="3429002"/>
            <a:ext cx="8977238" cy="2321017"/>
            <a:chOff x="0" y="14312"/>
            <a:chExt cx="10260496" cy="1305719"/>
          </a:xfrm>
        </p:grpSpPr>
        <p:sp>
          <p:nvSpPr>
            <p:cNvPr id="5" name="Rechteck: abgerundete Ecken 4">
              <a:extLst>
                <a:ext uri="{FF2B5EF4-FFF2-40B4-BE49-F238E27FC236}">
                  <a16:creationId xmlns:a16="http://schemas.microsoft.com/office/drawing/2014/main" id="{FB76CB1C-D1C5-4AEF-F9A7-217227C82F8E}"/>
                </a:ext>
              </a:extLst>
            </p:cNvPr>
            <p:cNvSpPr/>
            <p:nvPr/>
          </p:nvSpPr>
          <p:spPr>
            <a:xfrm>
              <a:off x="0" y="14312"/>
              <a:ext cx="10260496" cy="1305719"/>
            </a:xfrm>
            <a:prstGeom prst="roundRect">
              <a:avLst/>
            </a:prstGeom>
            <a:solidFill>
              <a:srgbClr val="FFFF00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de-DE"/>
            </a:p>
          </p:txBody>
        </p:sp>
        <p:sp>
          <p:nvSpPr>
            <p:cNvPr id="6" name="Rechteck: abgerundete Ecken 4">
              <a:extLst>
                <a:ext uri="{FF2B5EF4-FFF2-40B4-BE49-F238E27FC236}">
                  <a16:creationId xmlns:a16="http://schemas.microsoft.com/office/drawing/2014/main" id="{A3AC48E6-80DF-3D25-67AB-58D3E6105C5D}"/>
                </a:ext>
              </a:extLst>
            </p:cNvPr>
            <p:cNvSpPr txBox="1"/>
            <p:nvPr/>
          </p:nvSpPr>
          <p:spPr>
            <a:xfrm>
              <a:off x="63740" y="83583"/>
              <a:ext cx="10133016" cy="117823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37160" tIns="137160" rIns="137160" bIns="137160" numCol="1" spcCol="1270" anchor="ctr" anchorCtr="0">
              <a:noAutofit/>
            </a:bodyPr>
            <a:lstStyle/>
            <a:p>
              <a:pPr lvl="0" algn="l" defTabSz="1600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de-DE" sz="2000" kern="1200" dirty="0">
                  <a:solidFill>
                    <a:srgbClr val="3D2277"/>
                  </a:solidFill>
                  <a:latin typeface="BROTHER-1816-BLACK"/>
                </a:rPr>
                <a:t>Überlegt euch, wie und wo ihr euch über aktuelle Nachrichten informiert.</a:t>
              </a:r>
              <a:r>
                <a:rPr lang="de-DE" sz="2000" dirty="0">
                  <a:solidFill>
                    <a:srgbClr val="3D2277"/>
                  </a:solidFill>
                  <a:latin typeface="BROTHER-1816-BLACK"/>
                </a:rPr>
                <a:t> </a:t>
              </a:r>
            </a:p>
            <a:p>
              <a:pPr marL="742950" lvl="0" indent="-742950" algn="l" defTabSz="1600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AutoNum type="arabicParenR"/>
              </a:pPr>
              <a:r>
                <a:rPr lang="de-DE" sz="2000" dirty="0">
                  <a:solidFill>
                    <a:srgbClr val="3D2277"/>
                  </a:solidFill>
                  <a:latin typeface="BROTHER-1816-BLACK"/>
                </a:rPr>
                <a:t>Welche Quellen nutzt ihr? Z.B. </a:t>
              </a:r>
              <a:r>
                <a:rPr lang="de-DE" sz="2000" dirty="0" err="1">
                  <a:solidFill>
                    <a:srgbClr val="3D2277"/>
                  </a:solidFill>
                  <a:latin typeface="BROTHER-1816-BLACK"/>
                </a:rPr>
                <a:t>Social</a:t>
              </a:r>
              <a:r>
                <a:rPr lang="de-DE" sz="2000" dirty="0">
                  <a:solidFill>
                    <a:srgbClr val="3D2277"/>
                  </a:solidFill>
                  <a:latin typeface="BROTHER-1816-BLACK"/>
                </a:rPr>
                <a:t> Media, Fernsehen, Internetbrowser, Radio, Zeitung… </a:t>
              </a:r>
            </a:p>
            <a:p>
              <a:pPr marL="742950" lvl="0" indent="-742950" algn="l" defTabSz="1600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AutoNum type="arabicParenR"/>
              </a:pPr>
              <a:r>
                <a:rPr lang="de-DE" sz="2000" kern="1200" dirty="0">
                  <a:solidFill>
                    <a:srgbClr val="3D2277"/>
                  </a:solidFill>
                  <a:latin typeface="BROTHER-1816-BLACK"/>
                </a:rPr>
                <a:t>Welche Sendungen, Kanäle, Sender nutzt ihr am liebsten?</a:t>
              </a:r>
            </a:p>
            <a:p>
              <a:pPr lvl="0" algn="l" defTabSz="1600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de-DE" sz="2000" dirty="0">
                  <a:solidFill>
                    <a:srgbClr val="3D2277"/>
                  </a:solidFill>
                  <a:latin typeface="BROTHER-1816-BLACK"/>
                </a:rPr>
                <a:t>Schreibt die Antworten jeweils auf eine Karte!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22452916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Inhaltsplatzhalter 3">
            <a:extLst>
              <a:ext uri="{FF2B5EF4-FFF2-40B4-BE49-F238E27FC236}">
                <a16:creationId xmlns:a16="http://schemas.microsoft.com/office/drawing/2014/main" id="{AAEAC9FF-6CF3-EC2F-A727-B729076091A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14872583"/>
              </p:ext>
            </p:extLst>
          </p:nvPr>
        </p:nvGraphicFramePr>
        <p:xfrm>
          <a:off x="-214009" y="2430542"/>
          <a:ext cx="7714036" cy="36901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Titel 1">
            <a:extLst>
              <a:ext uri="{FF2B5EF4-FFF2-40B4-BE49-F238E27FC236}">
                <a16:creationId xmlns:a16="http://schemas.microsoft.com/office/drawing/2014/main" id="{581F0A65-68BE-DB70-7670-E80BF18665D6}"/>
              </a:ext>
            </a:extLst>
          </p:cNvPr>
          <p:cNvSpPr txBox="1">
            <a:spLocks/>
          </p:cNvSpPr>
          <p:nvPr/>
        </p:nvSpPr>
        <p:spPr>
          <a:xfrm>
            <a:off x="2743200" y="193169"/>
            <a:ext cx="89154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3500" b="1" dirty="0">
                <a:solidFill>
                  <a:srgbClr val="3E1A61"/>
                </a:solidFill>
                <a:latin typeface="BROTHER-1816-BLACK" pitchFamily="2" charset="0"/>
              </a:rPr>
              <a:t>Ihr habt heute gelernt…</a:t>
            </a:r>
            <a:endParaRPr lang="de-DE" sz="3500" dirty="0"/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3FE9E393-54CF-3D14-D08C-99ECD9F381B4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/>
          <a:stretch/>
        </p:blipFill>
        <p:spPr>
          <a:xfrm>
            <a:off x="7200899" y="2430541"/>
            <a:ext cx="3690137" cy="36901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972188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>
            <a:extLst>
              <a:ext uri="{FF2B5EF4-FFF2-40B4-BE49-F238E27FC236}">
                <a16:creationId xmlns:a16="http://schemas.microsoft.com/office/drawing/2014/main" id="{47D332AE-11C0-89A4-D545-E1DE880067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1323365">
            <a:off x="212564" y="459191"/>
            <a:ext cx="11672791" cy="5493893"/>
          </a:xfrm>
          <a:prstGeom prst="rect">
            <a:avLst/>
          </a:prstGeom>
        </p:spPr>
      </p:pic>
      <p:pic>
        <p:nvPicPr>
          <p:cNvPr id="6" name="Grafik 5" descr="Ein Bild, das Screenshot, Dunkelheit, Grafiken, Farbigkeit enthält.&#10;&#10;Automatisch generierte Beschreibung">
            <a:extLst>
              <a:ext uri="{FF2B5EF4-FFF2-40B4-BE49-F238E27FC236}">
                <a16:creationId xmlns:a16="http://schemas.microsoft.com/office/drawing/2014/main" id="{222C44FC-ECC6-8365-74CE-CA0F6357DFD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75411" y="2544295"/>
            <a:ext cx="5755261" cy="1947054"/>
          </a:xfrm>
          <a:prstGeom prst="rect">
            <a:avLst/>
          </a:prstGeom>
        </p:spPr>
      </p:pic>
      <p:pic>
        <p:nvPicPr>
          <p:cNvPr id="9" name="Grafik 8" descr="Ein Bild, das Schrift, Grafiken, Grafikdesign, Design enthält.&#10;&#10;Automatisch generierte Beschreibung">
            <a:extLst>
              <a:ext uri="{FF2B5EF4-FFF2-40B4-BE49-F238E27FC236}">
                <a16:creationId xmlns:a16="http://schemas.microsoft.com/office/drawing/2014/main" id="{9EB06286-949E-3522-EBD4-7281B3D9365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90423" y="2896602"/>
            <a:ext cx="3038646" cy="9172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16619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nlinemedien 3" title="Wie werden Nachrichten gemacht? | alpha Lernen erklärt Medienkompetenz (so geht MEDIEN)">
            <a:hlinkClick r:id="" action="ppaction://media"/>
            <a:extLst>
              <a:ext uri="{FF2B5EF4-FFF2-40B4-BE49-F238E27FC236}">
                <a16:creationId xmlns:a16="http://schemas.microsoft.com/office/drawing/2014/main" id="{117EE3CF-F8B4-001A-479A-BB5F3E02EB61}"/>
              </a:ext>
            </a:extLst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2037659" y="1571778"/>
            <a:ext cx="8116682" cy="4585442"/>
          </a:xfrm>
          <a:prstGeom prst="rect">
            <a:avLst/>
          </a:prstGeom>
        </p:spPr>
      </p:pic>
      <p:sp>
        <p:nvSpPr>
          <p:cNvPr id="5" name="Titel 1">
            <a:extLst>
              <a:ext uri="{FF2B5EF4-FFF2-40B4-BE49-F238E27FC236}">
                <a16:creationId xmlns:a16="http://schemas.microsoft.com/office/drawing/2014/main" id="{AD278B33-1A63-5737-D819-7056DEA388D2}"/>
              </a:ext>
            </a:extLst>
          </p:cNvPr>
          <p:cNvSpPr txBox="1">
            <a:spLocks/>
          </p:cNvSpPr>
          <p:nvPr/>
        </p:nvSpPr>
        <p:spPr>
          <a:xfrm>
            <a:off x="2743200" y="193169"/>
            <a:ext cx="89154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3500" b="1" dirty="0">
                <a:solidFill>
                  <a:srgbClr val="3E1A61"/>
                </a:solidFill>
                <a:latin typeface="BROTHER-1816-BLACK" pitchFamily="2" charset="0"/>
              </a:rPr>
              <a:t>So werden Nachrichten gemacht!</a:t>
            </a:r>
            <a:endParaRPr lang="de-DE" sz="3500" dirty="0"/>
          </a:p>
        </p:txBody>
      </p:sp>
    </p:spTree>
    <p:extLst>
      <p:ext uri="{BB962C8B-B14F-4D97-AF65-F5344CB8AC3E}">
        <p14:creationId xmlns:p14="http://schemas.microsoft.com/office/powerpoint/2010/main" val="41826579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Inhaltsplatzhalter 3">
            <a:extLst>
              <a:ext uri="{FF2B5EF4-FFF2-40B4-BE49-F238E27FC236}">
                <a16:creationId xmlns:a16="http://schemas.microsoft.com/office/drawing/2014/main" id="{FC121E5B-0167-5836-C206-0377F41A43C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33714649"/>
              </p:ext>
            </p:extLst>
          </p:nvPr>
        </p:nvGraphicFramePr>
        <p:xfrm>
          <a:off x="-130895" y="2316480"/>
          <a:ext cx="7809887" cy="38424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Titel 1">
            <a:extLst>
              <a:ext uri="{FF2B5EF4-FFF2-40B4-BE49-F238E27FC236}">
                <a16:creationId xmlns:a16="http://schemas.microsoft.com/office/drawing/2014/main" id="{248377E8-4C16-A021-6181-CAC09E469D47}"/>
              </a:ext>
            </a:extLst>
          </p:cNvPr>
          <p:cNvSpPr txBox="1">
            <a:spLocks/>
          </p:cNvSpPr>
          <p:nvPr/>
        </p:nvSpPr>
        <p:spPr>
          <a:xfrm>
            <a:off x="2743200" y="193169"/>
            <a:ext cx="89154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3500" b="1" dirty="0">
                <a:solidFill>
                  <a:srgbClr val="3E1A61"/>
                </a:solidFill>
                <a:latin typeface="BROTHER-1816-BLACK" pitchFamily="2" charset="0"/>
              </a:rPr>
              <a:t>5 Tipps für eure News-Nutzung</a:t>
            </a:r>
            <a:endParaRPr lang="de-DE" sz="3500" dirty="0"/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4CE6112D-088F-769D-7155-A547570F1C9E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/>
          <a:stretch/>
        </p:blipFill>
        <p:spPr>
          <a:xfrm>
            <a:off x="7015769" y="2316480"/>
            <a:ext cx="3845271" cy="3845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98533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Inhaltsplatzhalter 6">
            <a:extLst>
              <a:ext uri="{FF2B5EF4-FFF2-40B4-BE49-F238E27FC236}">
                <a16:creationId xmlns:a16="http://schemas.microsoft.com/office/drawing/2014/main" id="{C73AED35-AB6D-0ECD-1F63-64A71176513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23818854"/>
              </p:ext>
            </p:extLst>
          </p:nvPr>
        </p:nvGraphicFramePr>
        <p:xfrm>
          <a:off x="1620024" y="1624494"/>
          <a:ext cx="3866463" cy="39727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Titel 1">
            <a:extLst>
              <a:ext uri="{FF2B5EF4-FFF2-40B4-BE49-F238E27FC236}">
                <a16:creationId xmlns:a16="http://schemas.microsoft.com/office/drawing/2014/main" id="{109666DE-AD93-4F3C-97AE-BA7F359EAA20}"/>
              </a:ext>
            </a:extLst>
          </p:cNvPr>
          <p:cNvSpPr txBox="1">
            <a:spLocks/>
          </p:cNvSpPr>
          <p:nvPr/>
        </p:nvSpPr>
        <p:spPr>
          <a:xfrm>
            <a:off x="2743200" y="193169"/>
            <a:ext cx="89154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3500" b="1" dirty="0">
                <a:solidFill>
                  <a:srgbClr val="3E1A61"/>
                </a:solidFill>
                <a:latin typeface="BROTHER-1816-BLACK" pitchFamily="2" charset="0"/>
              </a:rPr>
              <a:t>Ein paar gute Insta-News-Kanäle für euch!</a:t>
            </a:r>
            <a:endParaRPr lang="de-DE" sz="3500" dirty="0"/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E7016CD4-F1B4-889F-0B3E-0122755102F5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/>
          <a:stretch/>
        </p:blipFill>
        <p:spPr>
          <a:xfrm>
            <a:off x="6705515" y="1760306"/>
            <a:ext cx="3736347" cy="3736347"/>
          </a:xfrm>
          <a:prstGeom prst="rect">
            <a:avLst/>
          </a:prstGeom>
        </p:spPr>
      </p:pic>
      <p:graphicFrame>
        <p:nvGraphicFramePr>
          <p:cNvPr id="3" name="Diagramm 2">
            <a:extLst>
              <a:ext uri="{FF2B5EF4-FFF2-40B4-BE49-F238E27FC236}">
                <a16:creationId xmlns:a16="http://schemas.microsoft.com/office/drawing/2014/main" id="{F80E97A3-CE9F-1C0E-3FC6-C69C8D414B0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53368587"/>
              </p:ext>
            </p:extLst>
          </p:nvPr>
        </p:nvGraphicFramePr>
        <p:xfrm>
          <a:off x="1620024" y="5703034"/>
          <a:ext cx="7268337" cy="84158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</p:spTree>
    <p:extLst>
      <p:ext uri="{BB962C8B-B14F-4D97-AF65-F5344CB8AC3E}">
        <p14:creationId xmlns:p14="http://schemas.microsoft.com/office/powerpoint/2010/main" val="37129229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Inhaltsplatzhalter 5">
            <a:extLst>
              <a:ext uri="{FF2B5EF4-FFF2-40B4-BE49-F238E27FC236}">
                <a16:creationId xmlns:a16="http://schemas.microsoft.com/office/drawing/2014/main" id="{030E7D25-A8C2-A710-7811-8365BE67D7D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80708418"/>
              </p:ext>
            </p:extLst>
          </p:nvPr>
        </p:nvGraphicFramePr>
        <p:xfrm>
          <a:off x="965752" y="2149191"/>
          <a:ext cx="9756791" cy="32385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Titel 1">
            <a:extLst>
              <a:ext uri="{FF2B5EF4-FFF2-40B4-BE49-F238E27FC236}">
                <a16:creationId xmlns:a16="http://schemas.microsoft.com/office/drawing/2014/main" id="{053E2699-9C12-2B1C-00A4-23B14B29E536}"/>
              </a:ext>
            </a:extLst>
          </p:cNvPr>
          <p:cNvSpPr txBox="1">
            <a:spLocks/>
          </p:cNvSpPr>
          <p:nvPr/>
        </p:nvSpPr>
        <p:spPr>
          <a:xfrm>
            <a:off x="2743200" y="193169"/>
            <a:ext cx="89154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3500" b="1" dirty="0">
                <a:solidFill>
                  <a:srgbClr val="3E1A61"/>
                </a:solidFill>
                <a:latin typeface="BROTHER-1816-BLACK" pitchFamily="2" charset="0"/>
              </a:rPr>
              <a:t>Hilfreiche Fact-Checking Seiten</a:t>
            </a:r>
            <a:endParaRPr lang="de-DE" sz="3500" dirty="0"/>
          </a:p>
        </p:txBody>
      </p:sp>
    </p:spTree>
    <p:extLst>
      <p:ext uri="{BB962C8B-B14F-4D97-AF65-F5344CB8AC3E}">
        <p14:creationId xmlns:p14="http://schemas.microsoft.com/office/powerpoint/2010/main" val="7074249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Inhaltsplatzhalter 3">
            <a:extLst>
              <a:ext uri="{FF2B5EF4-FFF2-40B4-BE49-F238E27FC236}">
                <a16:creationId xmlns:a16="http://schemas.microsoft.com/office/drawing/2014/main" id="{FC121E5B-0167-5836-C206-0377F41A43C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16705001"/>
              </p:ext>
            </p:extLst>
          </p:nvPr>
        </p:nvGraphicFramePr>
        <p:xfrm>
          <a:off x="95248" y="2316480"/>
          <a:ext cx="7116840" cy="38424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Titel 1">
            <a:extLst>
              <a:ext uri="{FF2B5EF4-FFF2-40B4-BE49-F238E27FC236}">
                <a16:creationId xmlns:a16="http://schemas.microsoft.com/office/drawing/2014/main" id="{248377E8-4C16-A021-6181-CAC09E469D47}"/>
              </a:ext>
            </a:extLst>
          </p:cNvPr>
          <p:cNvSpPr txBox="1">
            <a:spLocks/>
          </p:cNvSpPr>
          <p:nvPr/>
        </p:nvSpPr>
        <p:spPr>
          <a:xfrm>
            <a:off x="2743200" y="193169"/>
            <a:ext cx="89154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3500" b="1" dirty="0">
                <a:solidFill>
                  <a:srgbClr val="3E1A61"/>
                </a:solidFill>
                <a:latin typeface="BROTHER-1816-BLACK" pitchFamily="2" charset="0"/>
              </a:rPr>
              <a:t>Was ist Desinformation („Fake News“)?</a:t>
            </a:r>
            <a:endParaRPr lang="de-DE" sz="3500" dirty="0"/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4CE6112D-088F-769D-7155-A547570F1C9E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/>
          <a:stretch/>
        </p:blipFill>
        <p:spPr>
          <a:xfrm>
            <a:off x="7212088" y="2316480"/>
            <a:ext cx="3842425" cy="3842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181454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1">
            <a:extLst>
              <a:ext uri="{FF2B5EF4-FFF2-40B4-BE49-F238E27FC236}">
                <a16:creationId xmlns:a16="http://schemas.microsoft.com/office/drawing/2014/main" id="{A5972D25-3BC0-858D-B5A1-6481BD6B0CC5}"/>
              </a:ext>
            </a:extLst>
          </p:cNvPr>
          <p:cNvSpPr txBox="1">
            <a:spLocks/>
          </p:cNvSpPr>
          <p:nvPr/>
        </p:nvSpPr>
        <p:spPr>
          <a:xfrm>
            <a:off x="2743200" y="193169"/>
            <a:ext cx="89154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3500" b="1" dirty="0">
                <a:solidFill>
                  <a:srgbClr val="3E1A61"/>
                </a:solidFill>
                <a:latin typeface="BROTHER-1816-BLACK" pitchFamily="2" charset="0"/>
              </a:rPr>
              <a:t>Was ihr über „Fake News“ wissen solltet…</a:t>
            </a:r>
            <a:endParaRPr lang="de-DE" sz="3500" dirty="0"/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01388137-B617-B888-81B2-C144D42B11C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7212088" y="2316480"/>
            <a:ext cx="3853590" cy="3853590"/>
          </a:xfrm>
          <a:prstGeom prst="rect">
            <a:avLst/>
          </a:prstGeom>
        </p:spPr>
      </p:pic>
      <p:graphicFrame>
        <p:nvGraphicFramePr>
          <p:cNvPr id="8" name="Inhaltsplatzhalter 3">
            <a:extLst>
              <a:ext uri="{FF2B5EF4-FFF2-40B4-BE49-F238E27FC236}">
                <a16:creationId xmlns:a16="http://schemas.microsoft.com/office/drawing/2014/main" id="{67A7160A-917E-916F-B8F9-B5DA44A3956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82495058"/>
              </p:ext>
            </p:extLst>
          </p:nvPr>
        </p:nvGraphicFramePr>
        <p:xfrm>
          <a:off x="95247" y="2316480"/>
          <a:ext cx="7859049" cy="38424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25770959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1">
            <a:extLst>
              <a:ext uri="{FF2B5EF4-FFF2-40B4-BE49-F238E27FC236}">
                <a16:creationId xmlns:a16="http://schemas.microsoft.com/office/drawing/2014/main" id="{A5972D25-3BC0-858D-B5A1-6481BD6B0CC5}"/>
              </a:ext>
            </a:extLst>
          </p:cNvPr>
          <p:cNvSpPr txBox="1">
            <a:spLocks/>
          </p:cNvSpPr>
          <p:nvPr/>
        </p:nvSpPr>
        <p:spPr>
          <a:xfrm>
            <a:off x="2743200" y="193169"/>
            <a:ext cx="89154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3500" b="1" dirty="0">
                <a:solidFill>
                  <a:srgbClr val="3E1A61"/>
                </a:solidFill>
                <a:latin typeface="BROTHER-1816-BLACK" pitchFamily="2" charset="0"/>
              </a:rPr>
              <a:t>Formen von Desinformation</a:t>
            </a:r>
            <a:endParaRPr lang="de-DE" sz="3500" dirty="0"/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01388137-B617-B888-81B2-C144D42B11C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7212088" y="2316480"/>
            <a:ext cx="3853590" cy="3853590"/>
          </a:xfrm>
          <a:prstGeom prst="rect">
            <a:avLst/>
          </a:prstGeom>
        </p:spPr>
      </p:pic>
      <p:graphicFrame>
        <p:nvGraphicFramePr>
          <p:cNvPr id="8" name="Inhaltsplatzhalter 3">
            <a:extLst>
              <a:ext uri="{FF2B5EF4-FFF2-40B4-BE49-F238E27FC236}">
                <a16:creationId xmlns:a16="http://schemas.microsoft.com/office/drawing/2014/main" id="{67A7160A-917E-916F-B8F9-B5DA44A3956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67086570"/>
              </p:ext>
            </p:extLst>
          </p:nvPr>
        </p:nvGraphicFramePr>
        <p:xfrm>
          <a:off x="95247" y="2316480"/>
          <a:ext cx="7859049" cy="38424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314971639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W Cen MT">
      <a:majorFont>
        <a:latin typeface="Tw Cen MT" panose="020B0602020104020603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bc30cb77-1608-4d77-8418-604369f3b44f" xsi:nil="true"/>
    <lcf76f155ced4ddcb4097134ff3c332f xmlns="a425a10f-60a5-4cf1-9796-f4335fc886c7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08B44BF5239B4B46999A9CE73E88413B" ma:contentTypeVersion="15" ma:contentTypeDescription="Ein neues Dokument erstellen." ma:contentTypeScope="" ma:versionID="acc1bca4691c85ab9c8377198e38ad63">
  <xsd:schema xmlns:xsd="http://www.w3.org/2001/XMLSchema" xmlns:xs="http://www.w3.org/2001/XMLSchema" xmlns:p="http://schemas.microsoft.com/office/2006/metadata/properties" xmlns:ns2="a425a10f-60a5-4cf1-9796-f4335fc886c7" xmlns:ns3="bc30cb77-1608-4d77-8418-604369f3b44f" targetNamespace="http://schemas.microsoft.com/office/2006/metadata/properties" ma:root="true" ma:fieldsID="b854be66042fac7ba9cf3626c4103dfd" ns2:_="" ns3:_="">
    <xsd:import namespace="a425a10f-60a5-4cf1-9796-f4335fc886c7"/>
    <xsd:import namespace="bc30cb77-1608-4d77-8418-604369f3b44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Location" minOccurs="0"/>
                <xsd:element ref="ns2:MediaLengthInSeconds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425a10f-60a5-4cf1-9796-f4335fc886c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3" nillable="true" ma:taxonomy="true" ma:internalName="lcf76f155ced4ddcb4097134ff3c332f" ma:taxonomyFieldName="MediaServiceImageTags" ma:displayName="Bildmarkierungen" ma:readOnly="false" ma:fieldId="{5cf76f15-5ced-4ddc-b409-7134ff3c332f}" ma:taxonomyMulti="true" ma:sspId="65e5bbe4-fa0e-411e-9b99-4c620d65db1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8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2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c30cb77-1608-4d77-8418-604369f3b44f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Freigegeben für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Freigegeben für -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4" nillable="true" ma:displayName="Taxonomy Catch All Column" ma:hidden="true" ma:list="{436d4cbe-7fef-4fca-9bf5-f274818c3be2}" ma:internalName="TaxCatchAll" ma:showField="CatchAllData" ma:web="bc30cb77-1608-4d77-8418-604369f3b44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76EA3BEF-7C3D-40ED-B9CC-52B9250BB3DA}">
  <ds:schemaRefs>
    <ds:schemaRef ds:uri="http://schemas.microsoft.com/office/2006/metadata/properties"/>
    <ds:schemaRef ds:uri="bc30cb77-1608-4d77-8418-604369f3b44f"/>
    <ds:schemaRef ds:uri="http://schemas.openxmlformats.org/package/2006/metadata/core-properties"/>
    <ds:schemaRef ds:uri="http://schemas.microsoft.com/office/2006/documentManagement/types"/>
    <ds:schemaRef ds:uri="http://purl.org/dc/terms/"/>
    <ds:schemaRef ds:uri="http://schemas.microsoft.com/office/infopath/2007/PartnerControls"/>
    <ds:schemaRef ds:uri="http://purl.org/dc/elements/1.1/"/>
    <ds:schemaRef ds:uri="http://purl.org/dc/dcmitype/"/>
    <ds:schemaRef ds:uri="a425a10f-60a5-4cf1-9796-f4335fc886c7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FB300E6D-90EC-4E88-B206-065B20D1A01C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B9A4FBE3-8A8F-43AD-96C7-6076800B3EF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425a10f-60a5-4cf1-9796-f4335fc886c7"/>
    <ds:schemaRef ds:uri="bc30cb77-1608-4d77-8418-604369f3b44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0</TotalTime>
  <Words>1356</Words>
  <Application>Microsoft Office PowerPoint</Application>
  <PresentationFormat>Breitbild</PresentationFormat>
  <Paragraphs>140</Paragraphs>
  <Slides>21</Slides>
  <Notes>18</Notes>
  <HiddenSlides>0</HiddenSlides>
  <MMClips>1</MMClips>
  <ScaleCrop>false</ScaleCrop>
  <HeadingPairs>
    <vt:vector size="6" baseType="variant">
      <vt:variant>
        <vt:lpstr>Verwendete Schriftarten</vt:lpstr>
      </vt:variant>
      <vt:variant>
        <vt:i4>6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21</vt:i4>
      </vt:variant>
    </vt:vector>
  </HeadingPairs>
  <TitlesOfParts>
    <vt:vector size="28" baseType="lpstr">
      <vt:lpstr>Arial</vt:lpstr>
      <vt:lpstr>Brother 1816</vt:lpstr>
      <vt:lpstr>BROTHER-1816-BLACK</vt:lpstr>
      <vt:lpstr>Calibri</vt:lpstr>
      <vt:lpstr>Symbol</vt:lpstr>
      <vt:lpstr>Tw Cen MT</vt:lpstr>
      <vt:lpstr>Office</vt:lpstr>
      <vt:lpstr>News und Desinformation  Medienbuddies AG-Einheit 5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5 Schritte, um Desinformation zu erkennen!  Mit diesen Tipps kommt ihr den Fakes auf die Spur!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Henry Westphal</dc:creator>
  <cp:lastModifiedBy>Nils Thieben</cp:lastModifiedBy>
  <cp:revision>6</cp:revision>
  <dcterms:created xsi:type="dcterms:W3CDTF">2023-06-29T10:01:09Z</dcterms:created>
  <dcterms:modified xsi:type="dcterms:W3CDTF">2024-09-25T12:25:50Z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0x01010008B44BF5239B4B46999A9CE73E88413B</vt:lpwstr>
  </property>
  <property fmtid="{D5CDD505-2E9C-101B-9397-08002B2CF9AE}" pid="3" name="MediaServiceImageTags">
    <vt:lpwstr/>
  </property>
</Properties>
</file>